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19"/>
  </p:notesMasterIdLst>
  <p:sldIdLst>
    <p:sldId id="256" r:id="rId5"/>
    <p:sldId id="305" r:id="rId6"/>
    <p:sldId id="307" r:id="rId7"/>
    <p:sldId id="308" r:id="rId8"/>
    <p:sldId id="310" r:id="rId9"/>
    <p:sldId id="317" r:id="rId10"/>
    <p:sldId id="318" r:id="rId11"/>
    <p:sldId id="319" r:id="rId12"/>
    <p:sldId id="320" r:id="rId13"/>
    <p:sldId id="321" r:id="rId14"/>
    <p:sldId id="316" r:id="rId15"/>
    <p:sldId id="315" r:id="rId16"/>
    <p:sldId id="322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AD47B4-89C5-4B8F-A790-21A3BB8A8675}" v="6" dt="2020-05-08T16:37:03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mott, Shauna" userId="f8551e46-3cfe-4fb4-b5e8-421c546e4015" providerId="ADAL" clId="{D1AD47B4-89C5-4B8F-A790-21A3BB8A8675}"/>
    <pc:docChg chg="custSel addSld modSld sldOrd">
      <pc:chgData name="Willmott, Shauna" userId="f8551e46-3cfe-4fb4-b5e8-421c546e4015" providerId="ADAL" clId="{D1AD47B4-89C5-4B8F-A790-21A3BB8A8675}" dt="2020-05-08T16:39:54.978" v="228" actId="1076"/>
      <pc:docMkLst>
        <pc:docMk/>
      </pc:docMkLst>
      <pc:sldChg chg="addSp delSp modSp">
        <pc:chgData name="Willmott, Shauna" userId="f8551e46-3cfe-4fb4-b5e8-421c546e4015" providerId="ADAL" clId="{D1AD47B4-89C5-4B8F-A790-21A3BB8A8675}" dt="2020-05-08T16:39:54.978" v="228" actId="1076"/>
        <pc:sldMkLst>
          <pc:docMk/>
          <pc:sldMk cId="2955365759" sldId="315"/>
        </pc:sldMkLst>
        <pc:spChg chg="mod">
          <ac:chgData name="Willmott, Shauna" userId="f8551e46-3cfe-4fb4-b5e8-421c546e4015" providerId="ADAL" clId="{D1AD47B4-89C5-4B8F-A790-21A3BB8A8675}" dt="2020-05-08T16:36:46.156" v="183" actId="14100"/>
          <ac:spMkLst>
            <pc:docMk/>
            <pc:sldMk cId="2955365759" sldId="315"/>
            <ac:spMk id="2" creationId="{00000000-0000-0000-0000-000000000000}"/>
          </ac:spMkLst>
        </pc:spChg>
        <pc:spChg chg="del">
          <ac:chgData name="Willmott, Shauna" userId="f8551e46-3cfe-4fb4-b5e8-421c546e4015" providerId="ADAL" clId="{D1AD47B4-89C5-4B8F-A790-21A3BB8A8675}" dt="2020-05-08T16:36:36.442" v="179" actId="478"/>
          <ac:spMkLst>
            <pc:docMk/>
            <pc:sldMk cId="2955365759" sldId="315"/>
            <ac:spMk id="3" creationId="{00000000-0000-0000-0000-000000000000}"/>
          </ac:spMkLst>
        </pc:spChg>
        <pc:spChg chg="add del mod">
          <ac:chgData name="Willmott, Shauna" userId="f8551e46-3cfe-4fb4-b5e8-421c546e4015" providerId="ADAL" clId="{D1AD47B4-89C5-4B8F-A790-21A3BB8A8675}" dt="2020-05-08T16:36:38.752" v="180" actId="478"/>
          <ac:spMkLst>
            <pc:docMk/>
            <pc:sldMk cId="2955365759" sldId="315"/>
            <ac:spMk id="5" creationId="{F8FCCC0B-3978-466C-854B-D3B22FFC8A25}"/>
          </ac:spMkLst>
        </pc:spChg>
        <pc:spChg chg="add mod">
          <ac:chgData name="Willmott, Shauna" userId="f8551e46-3cfe-4fb4-b5e8-421c546e4015" providerId="ADAL" clId="{D1AD47B4-89C5-4B8F-A790-21A3BB8A8675}" dt="2020-05-08T16:39:54.978" v="228" actId="1076"/>
          <ac:spMkLst>
            <pc:docMk/>
            <pc:sldMk cId="2955365759" sldId="315"/>
            <ac:spMk id="10" creationId="{2160ED22-896A-4341-A0DE-E0E8DBFB5C99}"/>
          </ac:spMkLst>
        </pc:spChg>
        <pc:spChg chg="add mod">
          <ac:chgData name="Willmott, Shauna" userId="f8551e46-3cfe-4fb4-b5e8-421c546e4015" providerId="ADAL" clId="{D1AD47B4-89C5-4B8F-A790-21A3BB8A8675}" dt="2020-05-08T16:39:40.804" v="225" actId="1076"/>
          <ac:spMkLst>
            <pc:docMk/>
            <pc:sldMk cId="2955365759" sldId="315"/>
            <ac:spMk id="13" creationId="{AD71731E-869D-444D-8C6B-047DB847D320}"/>
          </ac:spMkLst>
        </pc:spChg>
        <pc:spChg chg="add mod">
          <ac:chgData name="Willmott, Shauna" userId="f8551e46-3cfe-4fb4-b5e8-421c546e4015" providerId="ADAL" clId="{D1AD47B4-89C5-4B8F-A790-21A3BB8A8675}" dt="2020-05-08T16:38:26.683" v="208" actId="1076"/>
          <ac:spMkLst>
            <pc:docMk/>
            <pc:sldMk cId="2955365759" sldId="315"/>
            <ac:spMk id="16" creationId="{B90D714B-B8AC-4DFD-8A29-86F04D98C553}"/>
          </ac:spMkLst>
        </pc:spChg>
        <pc:picChg chg="add del">
          <ac:chgData name="Willmott, Shauna" userId="f8551e46-3cfe-4fb4-b5e8-421c546e4015" providerId="ADAL" clId="{D1AD47B4-89C5-4B8F-A790-21A3BB8A8675}" dt="2020-05-08T16:37:00.331" v="185"/>
          <ac:picMkLst>
            <pc:docMk/>
            <pc:sldMk cId="2955365759" sldId="315"/>
            <ac:picMk id="8" creationId="{E80490F6-CD06-4FF0-A031-D68B1070E1A6}"/>
          </ac:picMkLst>
        </pc:picChg>
        <pc:picChg chg="add mod">
          <ac:chgData name="Willmott, Shauna" userId="f8551e46-3cfe-4fb4-b5e8-421c546e4015" providerId="ADAL" clId="{D1AD47B4-89C5-4B8F-A790-21A3BB8A8675}" dt="2020-05-08T16:39:19.755" v="220" actId="1076"/>
          <ac:picMkLst>
            <pc:docMk/>
            <pc:sldMk cId="2955365759" sldId="315"/>
            <ac:picMk id="9" creationId="{72931C49-9BF9-43A9-ABCB-26A08CDC352C}"/>
          </ac:picMkLst>
        </pc:picChg>
        <pc:cxnChg chg="add mod">
          <ac:chgData name="Willmott, Shauna" userId="f8551e46-3cfe-4fb4-b5e8-421c546e4015" providerId="ADAL" clId="{D1AD47B4-89C5-4B8F-A790-21A3BB8A8675}" dt="2020-05-08T16:38:59.876" v="216" actId="14100"/>
          <ac:cxnSpMkLst>
            <pc:docMk/>
            <pc:sldMk cId="2955365759" sldId="315"/>
            <ac:cxnSpMk id="11" creationId="{AD3D4198-A094-4B1D-AD10-C3E66B3E8BD5}"/>
          </ac:cxnSpMkLst>
        </pc:cxnChg>
        <pc:cxnChg chg="add mod">
          <ac:chgData name="Willmott, Shauna" userId="f8551e46-3cfe-4fb4-b5e8-421c546e4015" providerId="ADAL" clId="{D1AD47B4-89C5-4B8F-A790-21A3BB8A8675}" dt="2020-05-08T16:39:24.302" v="221" actId="14100"/>
          <ac:cxnSpMkLst>
            <pc:docMk/>
            <pc:sldMk cId="2955365759" sldId="315"/>
            <ac:cxnSpMk id="12" creationId="{B0ABE4E9-816D-41DA-B261-AAAEAAAACF96}"/>
          </ac:cxnSpMkLst>
        </pc:cxnChg>
        <pc:cxnChg chg="add mod">
          <ac:chgData name="Willmott, Shauna" userId="f8551e46-3cfe-4fb4-b5e8-421c546e4015" providerId="ADAL" clId="{D1AD47B4-89C5-4B8F-A790-21A3BB8A8675}" dt="2020-05-08T16:39:42.448" v="226" actId="1035"/>
          <ac:cxnSpMkLst>
            <pc:docMk/>
            <pc:sldMk cId="2955365759" sldId="315"/>
            <ac:cxnSpMk id="14" creationId="{3B1FBF31-EF92-497E-8CF2-7F758C49566E}"/>
          </ac:cxnSpMkLst>
        </pc:cxnChg>
        <pc:cxnChg chg="add mod">
          <ac:chgData name="Willmott, Shauna" userId="f8551e46-3cfe-4fb4-b5e8-421c546e4015" providerId="ADAL" clId="{D1AD47B4-89C5-4B8F-A790-21A3BB8A8675}" dt="2020-05-08T16:39:44.476" v="227" actId="1035"/>
          <ac:cxnSpMkLst>
            <pc:docMk/>
            <pc:sldMk cId="2955365759" sldId="315"/>
            <ac:cxnSpMk id="15" creationId="{FA436CA0-A55C-498A-902F-958C8661E660}"/>
          </ac:cxnSpMkLst>
        </pc:cxnChg>
      </pc:sldChg>
      <pc:sldChg chg="ord">
        <pc:chgData name="Willmott, Shauna" userId="f8551e46-3cfe-4fb4-b5e8-421c546e4015" providerId="ADAL" clId="{D1AD47B4-89C5-4B8F-A790-21A3BB8A8675}" dt="2020-05-08T16:33:59.599" v="6"/>
        <pc:sldMkLst>
          <pc:docMk/>
          <pc:sldMk cId="4215527927" sldId="316"/>
        </pc:sldMkLst>
      </pc:sldChg>
      <pc:sldChg chg="addSp modSp">
        <pc:chgData name="Willmott, Shauna" userId="f8551e46-3cfe-4fb4-b5e8-421c546e4015" providerId="ADAL" clId="{D1AD47B4-89C5-4B8F-A790-21A3BB8A8675}" dt="2020-05-08T16:33:18.991" v="5" actId="27636"/>
        <pc:sldMkLst>
          <pc:docMk/>
          <pc:sldMk cId="1176818188" sldId="321"/>
        </pc:sldMkLst>
        <pc:spChg chg="mod">
          <ac:chgData name="Willmott, Shauna" userId="f8551e46-3cfe-4fb4-b5e8-421c546e4015" providerId="ADAL" clId="{D1AD47B4-89C5-4B8F-A790-21A3BB8A8675}" dt="2020-05-08T16:33:18.991" v="5" actId="27636"/>
          <ac:spMkLst>
            <pc:docMk/>
            <pc:sldMk cId="1176818188" sldId="321"/>
            <ac:spMk id="3" creationId="{00000000-0000-0000-0000-000000000000}"/>
          </ac:spMkLst>
        </pc:spChg>
        <pc:picChg chg="add mod">
          <ac:chgData name="Willmott, Shauna" userId="f8551e46-3cfe-4fb4-b5e8-421c546e4015" providerId="ADAL" clId="{D1AD47B4-89C5-4B8F-A790-21A3BB8A8675}" dt="2020-05-08T16:33:15.939" v="3" actId="1076"/>
          <ac:picMkLst>
            <pc:docMk/>
            <pc:sldMk cId="1176818188" sldId="321"/>
            <ac:picMk id="6" creationId="{98C1B766-CE5B-4C39-B1A7-89B6D73EC4B3}"/>
          </ac:picMkLst>
        </pc:picChg>
      </pc:sldChg>
      <pc:sldChg chg="add">
        <pc:chgData name="Willmott, Shauna" userId="f8551e46-3cfe-4fb4-b5e8-421c546e4015" providerId="ADAL" clId="{D1AD47B4-89C5-4B8F-A790-21A3BB8A8675}" dt="2020-05-08T16:34:14.947" v="7"/>
        <pc:sldMkLst>
          <pc:docMk/>
          <pc:sldMk cId="2082205182" sldId="322"/>
        </pc:sldMkLst>
      </pc:sldChg>
    </pc:docChg>
  </pc:docChgLst>
  <pc:docChgLst>
    <pc:chgData name="Willmott, Shauna" userId="f8551e46-3cfe-4fb4-b5e8-421c546e4015" providerId="ADAL" clId="{A5AEF6C3-C9EE-497E-8846-96044EF76F37}"/>
    <pc:docChg chg="undo custSel addSld delSld modSld">
      <pc:chgData name="Willmott, Shauna" userId="f8551e46-3cfe-4fb4-b5e8-421c546e4015" providerId="ADAL" clId="{A5AEF6C3-C9EE-497E-8846-96044EF76F37}" dt="2020-04-06T11:52:30.928" v="142" actId="1076"/>
      <pc:docMkLst>
        <pc:docMk/>
      </pc:docMkLst>
      <pc:sldChg chg="addSp delSp modSp">
        <pc:chgData name="Willmott, Shauna" userId="f8551e46-3cfe-4fb4-b5e8-421c546e4015" providerId="ADAL" clId="{A5AEF6C3-C9EE-497E-8846-96044EF76F37}" dt="2020-04-06T11:52:30.928" v="142" actId="1076"/>
        <pc:sldMkLst>
          <pc:docMk/>
          <pc:sldMk cId="294166659" sldId="256"/>
        </pc:sldMkLst>
        <pc:spChg chg="mod">
          <ac:chgData name="Willmott, Shauna" userId="f8551e46-3cfe-4fb4-b5e8-421c546e4015" providerId="ADAL" clId="{A5AEF6C3-C9EE-497E-8846-96044EF76F37}" dt="2020-04-06T11:52:21.848" v="140" actId="14100"/>
          <ac:spMkLst>
            <pc:docMk/>
            <pc:sldMk cId="294166659" sldId="256"/>
            <ac:spMk id="2" creationId="{00000000-0000-0000-0000-000000000000}"/>
          </ac:spMkLst>
        </pc:spChg>
        <pc:spChg chg="mod">
          <ac:chgData name="Willmott, Shauna" userId="f8551e46-3cfe-4fb4-b5e8-421c546e4015" providerId="ADAL" clId="{A5AEF6C3-C9EE-497E-8846-96044EF76F37}" dt="2020-04-06T11:52:25.340" v="141" actId="1076"/>
          <ac:spMkLst>
            <pc:docMk/>
            <pc:sldMk cId="294166659" sldId="256"/>
            <ac:spMk id="3" creationId="{00000000-0000-0000-0000-000000000000}"/>
          </ac:spMkLst>
        </pc:spChg>
        <pc:spChg chg="del">
          <ac:chgData name="Willmott, Shauna" userId="f8551e46-3cfe-4fb4-b5e8-421c546e4015" providerId="ADAL" clId="{A5AEF6C3-C9EE-497E-8846-96044EF76F37}" dt="2020-04-06T11:44:39.309" v="14" actId="478"/>
          <ac:spMkLst>
            <pc:docMk/>
            <pc:sldMk cId="294166659" sldId="256"/>
            <ac:spMk id="4" creationId="{00000000-0000-0000-0000-000000000000}"/>
          </ac:spMkLst>
        </pc:spChg>
        <pc:spChg chg="del">
          <ac:chgData name="Willmott, Shauna" userId="f8551e46-3cfe-4fb4-b5e8-421c546e4015" providerId="ADAL" clId="{A5AEF6C3-C9EE-497E-8846-96044EF76F37}" dt="2020-04-06T11:43:20.645" v="0" actId="478"/>
          <ac:spMkLst>
            <pc:docMk/>
            <pc:sldMk cId="294166659" sldId="256"/>
            <ac:spMk id="5" creationId="{00000000-0000-0000-0000-000000000000}"/>
          </ac:spMkLst>
        </pc:spChg>
        <pc:spChg chg="add mod">
          <ac:chgData name="Willmott, Shauna" userId="f8551e46-3cfe-4fb4-b5e8-421c546e4015" providerId="ADAL" clId="{A5AEF6C3-C9EE-497E-8846-96044EF76F37}" dt="2020-04-06T11:43:46.020" v="8" actId="1076"/>
          <ac:spMkLst>
            <pc:docMk/>
            <pc:sldMk cId="294166659" sldId="256"/>
            <ac:spMk id="9" creationId="{075D1FAF-E293-4B71-BB11-A084368B4436}"/>
          </ac:spMkLst>
        </pc:spChg>
        <pc:spChg chg="add mod">
          <ac:chgData name="Willmott, Shauna" userId="f8551e46-3cfe-4fb4-b5e8-421c546e4015" providerId="ADAL" clId="{A5AEF6C3-C9EE-497E-8846-96044EF76F37}" dt="2020-04-06T11:52:30.928" v="142" actId="1076"/>
          <ac:spMkLst>
            <pc:docMk/>
            <pc:sldMk cId="294166659" sldId="256"/>
            <ac:spMk id="12" creationId="{86E82B78-CD13-4492-ABDE-E5DAEA94F2C7}"/>
          </ac:spMkLst>
        </pc:spChg>
        <pc:picChg chg="del">
          <ac:chgData name="Willmott, Shauna" userId="f8551e46-3cfe-4fb4-b5e8-421c546e4015" providerId="ADAL" clId="{A5AEF6C3-C9EE-497E-8846-96044EF76F37}" dt="2020-04-06T11:43:20.645" v="0" actId="478"/>
          <ac:picMkLst>
            <pc:docMk/>
            <pc:sldMk cId="294166659" sldId="256"/>
            <ac:picMk id="6" creationId="{00000000-0000-0000-0000-000000000000}"/>
          </ac:picMkLst>
        </pc:picChg>
        <pc:picChg chg="del">
          <ac:chgData name="Willmott, Shauna" userId="f8551e46-3cfe-4fb4-b5e8-421c546e4015" providerId="ADAL" clId="{A5AEF6C3-C9EE-497E-8846-96044EF76F37}" dt="2020-04-06T11:43:20.645" v="0" actId="478"/>
          <ac:picMkLst>
            <pc:docMk/>
            <pc:sldMk cId="294166659" sldId="256"/>
            <ac:picMk id="7" creationId="{00000000-0000-0000-0000-000000000000}"/>
          </ac:picMkLst>
        </pc:picChg>
        <pc:picChg chg="add mod">
          <ac:chgData name="Willmott, Shauna" userId="f8551e46-3cfe-4fb4-b5e8-421c546e4015" providerId="ADAL" clId="{A5AEF6C3-C9EE-497E-8846-96044EF76F37}" dt="2020-04-06T11:43:43.930" v="7" actId="1076"/>
          <ac:picMkLst>
            <pc:docMk/>
            <pc:sldMk cId="294166659" sldId="256"/>
            <ac:picMk id="10" creationId="{013C12C4-3F07-4494-929F-3E6796330215}"/>
          </ac:picMkLst>
        </pc:picChg>
        <pc:picChg chg="add mod">
          <ac:chgData name="Willmott, Shauna" userId="f8551e46-3cfe-4fb4-b5e8-421c546e4015" providerId="ADAL" clId="{A5AEF6C3-C9EE-497E-8846-96044EF76F37}" dt="2020-04-06T11:44:51.218" v="28" actId="12789"/>
          <ac:picMkLst>
            <pc:docMk/>
            <pc:sldMk cId="294166659" sldId="256"/>
            <ac:picMk id="11" creationId="{D1E398AA-1C13-4A25-8B40-897FB2149022}"/>
          </ac:picMkLst>
        </pc:picChg>
        <pc:picChg chg="del mod">
          <ac:chgData name="Willmott, Shauna" userId="f8551e46-3cfe-4fb4-b5e8-421c546e4015" providerId="ADAL" clId="{A5AEF6C3-C9EE-497E-8846-96044EF76F37}" dt="2020-04-06T11:43:38.558" v="5" actId="478"/>
          <ac:picMkLst>
            <pc:docMk/>
            <pc:sldMk cId="294166659" sldId="256"/>
            <ac:picMk id="1026" creationId="{00000000-0000-0000-0000-000000000000}"/>
          </ac:picMkLst>
        </pc:picChg>
      </pc:sldChg>
      <pc:sldChg chg="addSp delSp del">
        <pc:chgData name="Willmott, Shauna" userId="f8551e46-3cfe-4fb4-b5e8-421c546e4015" providerId="ADAL" clId="{A5AEF6C3-C9EE-497E-8846-96044EF76F37}" dt="2020-04-06T11:46:05.019" v="74" actId="2696"/>
        <pc:sldMkLst>
          <pc:docMk/>
          <pc:sldMk cId="1145477007" sldId="257"/>
        </pc:sldMkLst>
        <pc:spChg chg="del">
          <ac:chgData name="Willmott, Shauna" userId="f8551e46-3cfe-4fb4-b5e8-421c546e4015" providerId="ADAL" clId="{A5AEF6C3-C9EE-497E-8846-96044EF76F37}" dt="2020-04-06T11:43:56.194" v="9" actId="478"/>
          <ac:spMkLst>
            <pc:docMk/>
            <pc:sldMk cId="1145477007" sldId="257"/>
            <ac:spMk id="5" creationId="{00000000-0000-0000-0000-000000000000}"/>
          </ac:spMkLst>
        </pc:spChg>
        <pc:spChg chg="add">
          <ac:chgData name="Willmott, Shauna" userId="f8551e46-3cfe-4fb4-b5e8-421c546e4015" providerId="ADAL" clId="{A5AEF6C3-C9EE-497E-8846-96044EF76F37}" dt="2020-04-06T11:43:56.911" v="10"/>
          <ac:spMkLst>
            <pc:docMk/>
            <pc:sldMk cId="1145477007" sldId="257"/>
            <ac:spMk id="9" creationId="{895071EF-6640-4BE6-BA0C-353C05A76B1F}"/>
          </ac:spMkLst>
        </pc:spChg>
        <pc:picChg chg="del">
          <ac:chgData name="Willmott, Shauna" userId="f8551e46-3cfe-4fb4-b5e8-421c546e4015" providerId="ADAL" clId="{A5AEF6C3-C9EE-497E-8846-96044EF76F37}" dt="2020-04-06T11:43:56.194" v="9" actId="478"/>
          <ac:picMkLst>
            <pc:docMk/>
            <pc:sldMk cId="1145477007" sldId="257"/>
            <ac:picMk id="7" creationId="{00000000-0000-0000-0000-000000000000}"/>
          </ac:picMkLst>
        </pc:picChg>
        <pc:picChg chg="del">
          <ac:chgData name="Willmott, Shauna" userId="f8551e46-3cfe-4fb4-b5e8-421c546e4015" providerId="ADAL" clId="{A5AEF6C3-C9EE-497E-8846-96044EF76F37}" dt="2020-04-06T11:43:56.194" v="9" actId="478"/>
          <ac:picMkLst>
            <pc:docMk/>
            <pc:sldMk cId="1145477007" sldId="257"/>
            <ac:picMk id="8" creationId="{AE77796B-9E58-4C41-AA62-44EFB20082BA}"/>
          </ac:picMkLst>
        </pc:picChg>
        <pc:picChg chg="add">
          <ac:chgData name="Willmott, Shauna" userId="f8551e46-3cfe-4fb4-b5e8-421c546e4015" providerId="ADAL" clId="{A5AEF6C3-C9EE-497E-8846-96044EF76F37}" dt="2020-04-06T11:43:56.911" v="10"/>
          <ac:picMkLst>
            <pc:docMk/>
            <pc:sldMk cId="1145477007" sldId="257"/>
            <ac:picMk id="10" creationId="{C5F1283A-0744-4ADC-A145-7AEFC35432BA}"/>
          </ac:picMkLst>
        </pc:picChg>
        <pc:picChg chg="del">
          <ac:chgData name="Willmott, Shauna" userId="f8551e46-3cfe-4fb4-b5e8-421c546e4015" providerId="ADAL" clId="{A5AEF6C3-C9EE-497E-8846-96044EF76F37}" dt="2020-04-06T11:43:56.194" v="9" actId="478"/>
          <ac:picMkLst>
            <pc:docMk/>
            <pc:sldMk cId="1145477007" sldId="257"/>
            <ac:picMk id="1026" creationId="{00000000-0000-0000-0000-000000000000}"/>
          </ac:picMkLst>
        </pc:picChg>
      </pc:sldChg>
      <pc:sldChg chg="del">
        <pc:chgData name="Willmott, Shauna" userId="f8551e46-3cfe-4fb4-b5e8-421c546e4015" providerId="ADAL" clId="{A5AEF6C3-C9EE-497E-8846-96044EF76F37}" dt="2020-04-06T11:49:49.187" v="111" actId="2696"/>
        <pc:sldMkLst>
          <pc:docMk/>
          <pc:sldMk cId="3655488963" sldId="261"/>
        </pc:sldMkLst>
      </pc:sldChg>
      <pc:sldChg chg="del">
        <pc:chgData name="Willmott, Shauna" userId="f8551e46-3cfe-4fb4-b5e8-421c546e4015" providerId="ADAL" clId="{A5AEF6C3-C9EE-497E-8846-96044EF76F37}" dt="2020-04-06T11:49:51.076" v="112" actId="2696"/>
        <pc:sldMkLst>
          <pc:docMk/>
          <pc:sldMk cId="2712933264" sldId="263"/>
        </pc:sldMkLst>
      </pc:sldChg>
      <pc:sldChg chg="addSp delSp modSp add">
        <pc:chgData name="Willmott, Shauna" userId="f8551e46-3cfe-4fb4-b5e8-421c546e4015" providerId="ADAL" clId="{A5AEF6C3-C9EE-497E-8846-96044EF76F37}" dt="2020-04-06T11:52:05.557" v="139"/>
        <pc:sldMkLst>
          <pc:docMk/>
          <pc:sldMk cId="621047671" sldId="264"/>
        </pc:sldMkLst>
        <pc:spChg chg="mod">
          <ac:chgData name="Willmott, Shauna" userId="f8551e46-3cfe-4fb4-b5e8-421c546e4015" providerId="ADAL" clId="{A5AEF6C3-C9EE-497E-8846-96044EF76F37}" dt="2020-04-06T11:51:36.606" v="122" actId="27636"/>
          <ac:spMkLst>
            <pc:docMk/>
            <pc:sldMk cId="621047671" sldId="264"/>
            <ac:spMk id="2" creationId="{EBE20A9C-5356-49B3-A5A7-01B08C15B12B}"/>
          </ac:spMkLst>
        </pc:spChg>
        <pc:spChg chg="mod">
          <ac:chgData name="Willmott, Shauna" userId="f8551e46-3cfe-4fb4-b5e8-421c546e4015" providerId="ADAL" clId="{A5AEF6C3-C9EE-497E-8846-96044EF76F37}" dt="2020-04-06T11:51:49.540" v="130" actId="1076"/>
          <ac:spMkLst>
            <pc:docMk/>
            <pc:sldMk cId="621047671" sldId="264"/>
            <ac:spMk id="3" creationId="{40743AC3-1CBA-4161-8D24-C7FCC118C15B}"/>
          </ac:spMkLst>
        </pc:spChg>
        <pc:spChg chg="del mod">
          <ac:chgData name="Willmott, Shauna" userId="f8551e46-3cfe-4fb4-b5e8-421c546e4015" providerId="ADAL" clId="{A5AEF6C3-C9EE-497E-8846-96044EF76F37}" dt="2020-04-06T11:52:05.182" v="138" actId="478"/>
          <ac:spMkLst>
            <pc:docMk/>
            <pc:sldMk cId="621047671" sldId="264"/>
            <ac:spMk id="4" creationId="{A96705EB-F05A-49EE-A4CF-45114CEA4F77}"/>
          </ac:spMkLst>
        </pc:spChg>
        <pc:spChg chg="add">
          <ac:chgData name="Willmott, Shauna" userId="f8551e46-3cfe-4fb4-b5e8-421c546e4015" providerId="ADAL" clId="{A5AEF6C3-C9EE-497E-8846-96044EF76F37}" dt="2020-04-06T11:52:05.557" v="139"/>
          <ac:spMkLst>
            <pc:docMk/>
            <pc:sldMk cId="621047671" sldId="264"/>
            <ac:spMk id="6" creationId="{DA9A881F-6F35-4310-B0B5-1D91CBB40EED}"/>
          </ac:spMkLst>
        </pc:spChg>
        <pc:picChg chg="del mod">
          <ac:chgData name="Willmott, Shauna" userId="f8551e46-3cfe-4fb4-b5e8-421c546e4015" providerId="ADAL" clId="{A5AEF6C3-C9EE-497E-8846-96044EF76F37}" dt="2020-04-06T11:52:05.182" v="138" actId="478"/>
          <ac:picMkLst>
            <pc:docMk/>
            <pc:sldMk cId="621047671" sldId="264"/>
            <ac:picMk id="5" creationId="{D5AA3E64-43F8-4819-B1C8-83795969BD3A}"/>
          </ac:picMkLst>
        </pc:picChg>
        <pc:picChg chg="add">
          <ac:chgData name="Willmott, Shauna" userId="f8551e46-3cfe-4fb4-b5e8-421c546e4015" providerId="ADAL" clId="{A5AEF6C3-C9EE-497E-8846-96044EF76F37}" dt="2020-04-06T11:52:05.557" v="139"/>
          <ac:picMkLst>
            <pc:docMk/>
            <pc:sldMk cId="621047671" sldId="264"/>
            <ac:picMk id="7" creationId="{0C6AD8D6-B32C-44B3-9546-74636ECBB2AA}"/>
          </ac:picMkLst>
        </pc:picChg>
      </pc:sldChg>
      <pc:sldChg chg="del">
        <pc:chgData name="Willmott, Shauna" userId="f8551e46-3cfe-4fb4-b5e8-421c546e4015" providerId="ADAL" clId="{A5AEF6C3-C9EE-497E-8846-96044EF76F37}" dt="2020-04-06T11:49:48.651" v="110" actId="2696"/>
        <pc:sldMkLst>
          <pc:docMk/>
          <pc:sldMk cId="950591837" sldId="264"/>
        </pc:sldMkLst>
      </pc:sldChg>
      <pc:sldChg chg="delSp del">
        <pc:chgData name="Willmott, Shauna" userId="f8551e46-3cfe-4fb4-b5e8-421c546e4015" providerId="ADAL" clId="{A5AEF6C3-C9EE-497E-8846-96044EF76F37}" dt="2020-04-06T11:46:06.058" v="75" actId="2696"/>
        <pc:sldMkLst>
          <pc:docMk/>
          <pc:sldMk cId="2714726851" sldId="265"/>
        </pc:sldMkLst>
        <pc:spChg chg="del">
          <ac:chgData name="Willmott, Shauna" userId="f8551e46-3cfe-4fb4-b5e8-421c546e4015" providerId="ADAL" clId="{A5AEF6C3-C9EE-497E-8846-96044EF76F37}" dt="2020-04-06T11:44:06.486" v="11" actId="478"/>
          <ac:spMkLst>
            <pc:docMk/>
            <pc:sldMk cId="2714726851" sldId="265"/>
            <ac:spMk id="5" creationId="{00000000-0000-0000-0000-000000000000}"/>
          </ac:spMkLst>
        </pc:spChg>
        <pc:picChg chg="del">
          <ac:chgData name="Willmott, Shauna" userId="f8551e46-3cfe-4fb4-b5e8-421c546e4015" providerId="ADAL" clId="{A5AEF6C3-C9EE-497E-8846-96044EF76F37}" dt="2020-04-06T11:44:06.486" v="11" actId="478"/>
          <ac:picMkLst>
            <pc:docMk/>
            <pc:sldMk cId="2714726851" sldId="265"/>
            <ac:picMk id="7" creationId="{00000000-0000-0000-0000-000000000000}"/>
          </ac:picMkLst>
        </pc:picChg>
        <pc:picChg chg="del">
          <ac:chgData name="Willmott, Shauna" userId="f8551e46-3cfe-4fb4-b5e8-421c546e4015" providerId="ADAL" clId="{A5AEF6C3-C9EE-497E-8846-96044EF76F37}" dt="2020-04-06T11:44:06.486" v="11" actId="478"/>
          <ac:picMkLst>
            <pc:docMk/>
            <pc:sldMk cId="2714726851" sldId="265"/>
            <ac:picMk id="8" creationId="{AE77796B-9E58-4C41-AA62-44EFB20082BA}"/>
          </ac:picMkLst>
        </pc:picChg>
        <pc:picChg chg="del">
          <ac:chgData name="Willmott, Shauna" userId="f8551e46-3cfe-4fb4-b5e8-421c546e4015" providerId="ADAL" clId="{A5AEF6C3-C9EE-497E-8846-96044EF76F37}" dt="2020-04-06T11:44:06.486" v="11" actId="478"/>
          <ac:picMkLst>
            <pc:docMk/>
            <pc:sldMk cId="2714726851" sldId="265"/>
            <ac:picMk id="1026" creationId="{00000000-0000-0000-0000-000000000000}"/>
          </ac:picMkLst>
        </pc:picChg>
      </pc:sldChg>
      <pc:sldChg chg="addSp delSp modSp">
        <pc:chgData name="Willmott, Shauna" userId="f8551e46-3cfe-4fb4-b5e8-421c546e4015" providerId="ADAL" clId="{A5AEF6C3-C9EE-497E-8846-96044EF76F37}" dt="2020-04-06T11:46:47.933" v="83"/>
        <pc:sldMkLst>
          <pc:docMk/>
          <pc:sldMk cId="2468003770" sldId="305"/>
        </pc:sldMkLst>
        <pc:spChg chg="mod">
          <ac:chgData name="Willmott, Shauna" userId="f8551e46-3cfe-4fb4-b5e8-421c546e4015" providerId="ADAL" clId="{A5AEF6C3-C9EE-497E-8846-96044EF76F37}" dt="2020-04-06T11:46:35.849" v="81" actId="14100"/>
          <ac:spMkLst>
            <pc:docMk/>
            <pc:sldMk cId="2468003770" sldId="305"/>
            <ac:spMk id="2" creationId="{00000000-0000-0000-0000-000000000000}"/>
          </ac:spMkLst>
        </pc:spChg>
        <pc:spChg chg="mod">
          <ac:chgData name="Willmott, Shauna" userId="f8551e46-3cfe-4fb4-b5e8-421c546e4015" providerId="ADAL" clId="{A5AEF6C3-C9EE-497E-8846-96044EF76F37}" dt="2020-04-06T11:46:32.541" v="80" actId="27636"/>
          <ac:spMkLst>
            <pc:docMk/>
            <pc:sldMk cId="2468003770" sldId="305"/>
            <ac:spMk id="3" creationId="{00000000-0000-0000-0000-000000000000}"/>
          </ac:spMkLst>
        </pc:spChg>
        <pc:spChg chg="del">
          <ac:chgData name="Willmott, Shauna" userId="f8551e46-3cfe-4fb4-b5e8-421c546e4015" providerId="ADAL" clId="{A5AEF6C3-C9EE-497E-8846-96044EF76F37}" dt="2020-04-06T11:46:12.399" v="76" actId="478"/>
          <ac:spMkLst>
            <pc:docMk/>
            <pc:sldMk cId="2468003770" sldId="305"/>
            <ac:spMk id="5" creationId="{00000000-0000-0000-0000-000000000000}"/>
          </ac:spMkLst>
        </pc:spChg>
        <pc:spChg chg="add">
          <ac:chgData name="Willmott, Shauna" userId="f8551e46-3cfe-4fb4-b5e8-421c546e4015" providerId="ADAL" clId="{A5AEF6C3-C9EE-497E-8846-96044EF76F37}" dt="2020-04-06T11:46:47.933" v="83"/>
          <ac:spMkLst>
            <pc:docMk/>
            <pc:sldMk cId="2468003770" sldId="305"/>
            <ac:spMk id="10" creationId="{F1C6DFBD-54AA-4229-84FD-2C6CFA4E0D24}"/>
          </ac:spMkLst>
        </pc:spChg>
        <pc:picChg chg="del">
          <ac:chgData name="Willmott, Shauna" userId="f8551e46-3cfe-4fb4-b5e8-421c546e4015" providerId="ADAL" clId="{A5AEF6C3-C9EE-497E-8846-96044EF76F37}" dt="2020-04-06T11:46:12.399" v="76" actId="478"/>
          <ac:picMkLst>
            <pc:docMk/>
            <pc:sldMk cId="2468003770" sldId="305"/>
            <ac:picMk id="7" creationId="{00000000-0000-0000-0000-000000000000}"/>
          </ac:picMkLst>
        </pc:picChg>
        <pc:picChg chg="del">
          <ac:chgData name="Willmott, Shauna" userId="f8551e46-3cfe-4fb4-b5e8-421c546e4015" providerId="ADAL" clId="{A5AEF6C3-C9EE-497E-8846-96044EF76F37}" dt="2020-04-06T11:46:12.399" v="76" actId="478"/>
          <ac:picMkLst>
            <pc:docMk/>
            <pc:sldMk cId="2468003770" sldId="305"/>
            <ac:picMk id="8" creationId="{AE77796B-9E58-4C41-AA62-44EFB20082BA}"/>
          </ac:picMkLst>
        </pc:picChg>
        <pc:picChg chg="add mod ord">
          <ac:chgData name="Willmott, Shauna" userId="f8551e46-3cfe-4fb4-b5e8-421c546e4015" providerId="ADAL" clId="{A5AEF6C3-C9EE-497E-8846-96044EF76F37}" dt="2020-04-06T11:46:42.175" v="82" actId="14100"/>
          <ac:picMkLst>
            <pc:docMk/>
            <pc:sldMk cId="2468003770" sldId="305"/>
            <ac:picMk id="9" creationId="{066A8B4C-3F2B-4A0E-BB13-93A2496C26E5}"/>
          </ac:picMkLst>
        </pc:picChg>
        <pc:picChg chg="add">
          <ac:chgData name="Willmott, Shauna" userId="f8551e46-3cfe-4fb4-b5e8-421c546e4015" providerId="ADAL" clId="{A5AEF6C3-C9EE-497E-8846-96044EF76F37}" dt="2020-04-06T11:46:47.933" v="83"/>
          <ac:picMkLst>
            <pc:docMk/>
            <pc:sldMk cId="2468003770" sldId="305"/>
            <ac:picMk id="11" creationId="{9656C8A0-1385-43AA-BCA8-9D74A991EE0C}"/>
          </ac:picMkLst>
        </pc:picChg>
        <pc:picChg chg="del">
          <ac:chgData name="Willmott, Shauna" userId="f8551e46-3cfe-4fb4-b5e8-421c546e4015" providerId="ADAL" clId="{A5AEF6C3-C9EE-497E-8846-96044EF76F37}" dt="2020-04-06T11:46:12.399" v="76" actId="478"/>
          <ac:picMkLst>
            <pc:docMk/>
            <pc:sldMk cId="2468003770" sldId="305"/>
            <ac:picMk id="1026" creationId="{00000000-0000-0000-0000-000000000000}"/>
          </ac:picMkLst>
        </pc:picChg>
      </pc:sldChg>
      <pc:sldChg chg="addSp delSp">
        <pc:chgData name="Willmott, Shauna" userId="f8551e46-3cfe-4fb4-b5e8-421c546e4015" providerId="ADAL" clId="{A5AEF6C3-C9EE-497E-8846-96044EF76F37}" dt="2020-04-06T11:47:06.159" v="85"/>
        <pc:sldMkLst>
          <pc:docMk/>
          <pc:sldMk cId="2712213991" sldId="306"/>
        </pc:sldMkLst>
        <pc:spChg chg="del">
          <ac:chgData name="Willmott, Shauna" userId="f8551e46-3cfe-4fb4-b5e8-421c546e4015" providerId="ADAL" clId="{A5AEF6C3-C9EE-497E-8846-96044EF76F37}" dt="2020-04-06T11:47:05.433" v="84" actId="478"/>
          <ac:spMkLst>
            <pc:docMk/>
            <pc:sldMk cId="2712213991" sldId="306"/>
            <ac:spMk id="5" creationId="{00000000-0000-0000-0000-000000000000}"/>
          </ac:spMkLst>
        </pc:spChg>
        <pc:spChg chg="add">
          <ac:chgData name="Willmott, Shauna" userId="f8551e46-3cfe-4fb4-b5e8-421c546e4015" providerId="ADAL" clId="{A5AEF6C3-C9EE-497E-8846-96044EF76F37}" dt="2020-04-06T11:47:06.159" v="85"/>
          <ac:spMkLst>
            <pc:docMk/>
            <pc:sldMk cId="2712213991" sldId="306"/>
            <ac:spMk id="28" creationId="{2BB82A50-490B-4F2A-94DC-6409D1B2EA06}"/>
          </ac:spMkLst>
        </pc:spChg>
        <pc:picChg chg="del">
          <ac:chgData name="Willmott, Shauna" userId="f8551e46-3cfe-4fb4-b5e8-421c546e4015" providerId="ADAL" clId="{A5AEF6C3-C9EE-497E-8846-96044EF76F37}" dt="2020-04-06T11:47:05.433" v="84" actId="478"/>
          <ac:picMkLst>
            <pc:docMk/>
            <pc:sldMk cId="2712213991" sldId="306"/>
            <ac:picMk id="7" creationId="{00000000-0000-0000-0000-000000000000}"/>
          </ac:picMkLst>
        </pc:picChg>
        <pc:picChg chg="del">
          <ac:chgData name="Willmott, Shauna" userId="f8551e46-3cfe-4fb4-b5e8-421c546e4015" providerId="ADAL" clId="{A5AEF6C3-C9EE-497E-8846-96044EF76F37}" dt="2020-04-06T11:47:05.433" v="84" actId="478"/>
          <ac:picMkLst>
            <pc:docMk/>
            <pc:sldMk cId="2712213991" sldId="306"/>
            <ac:picMk id="8" creationId="{AE77796B-9E58-4C41-AA62-44EFB20082BA}"/>
          </ac:picMkLst>
        </pc:picChg>
        <pc:picChg chg="add">
          <ac:chgData name="Willmott, Shauna" userId="f8551e46-3cfe-4fb4-b5e8-421c546e4015" providerId="ADAL" clId="{A5AEF6C3-C9EE-497E-8846-96044EF76F37}" dt="2020-04-06T11:47:06.159" v="85"/>
          <ac:picMkLst>
            <pc:docMk/>
            <pc:sldMk cId="2712213991" sldId="306"/>
            <ac:picMk id="34" creationId="{8D681F6B-8230-4872-A1E6-06735FDD5FE4}"/>
          </ac:picMkLst>
        </pc:picChg>
        <pc:picChg chg="del">
          <ac:chgData name="Willmott, Shauna" userId="f8551e46-3cfe-4fb4-b5e8-421c546e4015" providerId="ADAL" clId="{A5AEF6C3-C9EE-497E-8846-96044EF76F37}" dt="2020-04-06T11:47:05.433" v="84" actId="478"/>
          <ac:picMkLst>
            <pc:docMk/>
            <pc:sldMk cId="2712213991" sldId="306"/>
            <ac:picMk id="1026" creationId="{00000000-0000-0000-0000-000000000000}"/>
          </ac:picMkLst>
        </pc:picChg>
      </pc:sldChg>
      <pc:sldChg chg="addSp delSp modSp">
        <pc:chgData name="Willmott, Shauna" userId="f8551e46-3cfe-4fb4-b5e8-421c546e4015" providerId="ADAL" clId="{A5AEF6C3-C9EE-497E-8846-96044EF76F37}" dt="2020-04-06T11:47:24.001" v="88"/>
        <pc:sldMkLst>
          <pc:docMk/>
          <pc:sldMk cId="4176823622" sldId="307"/>
        </pc:sldMkLst>
        <pc:spChg chg="del mod">
          <ac:chgData name="Willmott, Shauna" userId="f8551e46-3cfe-4fb4-b5e8-421c546e4015" providerId="ADAL" clId="{A5AEF6C3-C9EE-497E-8846-96044EF76F37}" dt="2020-04-06T11:47:23.326" v="87" actId="478"/>
          <ac:spMkLst>
            <pc:docMk/>
            <pc:sldMk cId="4176823622" sldId="307"/>
            <ac:spMk id="5" creationId="{00000000-0000-0000-0000-000000000000}"/>
          </ac:spMkLst>
        </pc:spChg>
        <pc:spChg chg="add">
          <ac:chgData name="Willmott, Shauna" userId="f8551e46-3cfe-4fb4-b5e8-421c546e4015" providerId="ADAL" clId="{A5AEF6C3-C9EE-497E-8846-96044EF76F37}" dt="2020-04-06T11:47:24.001" v="88"/>
          <ac:spMkLst>
            <pc:docMk/>
            <pc:sldMk cId="4176823622" sldId="307"/>
            <ac:spMk id="12" creationId="{1CA0CC52-998A-496F-894A-A13EA405F434}"/>
          </ac:spMkLst>
        </pc:spChg>
        <pc:picChg chg="del mod">
          <ac:chgData name="Willmott, Shauna" userId="f8551e46-3cfe-4fb4-b5e8-421c546e4015" providerId="ADAL" clId="{A5AEF6C3-C9EE-497E-8846-96044EF76F37}" dt="2020-04-06T11:47:23.326" v="87" actId="478"/>
          <ac:picMkLst>
            <pc:docMk/>
            <pc:sldMk cId="4176823622" sldId="307"/>
            <ac:picMk id="7" creationId="{00000000-0000-0000-0000-000000000000}"/>
          </ac:picMkLst>
        </pc:picChg>
        <pc:picChg chg="del">
          <ac:chgData name="Willmott, Shauna" userId="f8551e46-3cfe-4fb4-b5e8-421c546e4015" providerId="ADAL" clId="{A5AEF6C3-C9EE-497E-8846-96044EF76F37}" dt="2020-04-06T11:47:23.326" v="87" actId="478"/>
          <ac:picMkLst>
            <pc:docMk/>
            <pc:sldMk cId="4176823622" sldId="307"/>
            <ac:picMk id="8" creationId="{AE77796B-9E58-4C41-AA62-44EFB20082BA}"/>
          </ac:picMkLst>
        </pc:picChg>
        <pc:picChg chg="add">
          <ac:chgData name="Willmott, Shauna" userId="f8551e46-3cfe-4fb4-b5e8-421c546e4015" providerId="ADAL" clId="{A5AEF6C3-C9EE-497E-8846-96044EF76F37}" dt="2020-04-06T11:47:24.001" v="88"/>
          <ac:picMkLst>
            <pc:docMk/>
            <pc:sldMk cId="4176823622" sldId="307"/>
            <ac:picMk id="13" creationId="{F5058BDF-73D2-46A9-8002-92F08B5673B6}"/>
          </ac:picMkLst>
        </pc:picChg>
        <pc:picChg chg="del mod">
          <ac:chgData name="Willmott, Shauna" userId="f8551e46-3cfe-4fb4-b5e8-421c546e4015" providerId="ADAL" clId="{A5AEF6C3-C9EE-497E-8846-96044EF76F37}" dt="2020-04-06T11:47:23.326" v="87" actId="478"/>
          <ac:picMkLst>
            <pc:docMk/>
            <pc:sldMk cId="4176823622" sldId="307"/>
            <ac:picMk id="1026" creationId="{00000000-0000-0000-0000-000000000000}"/>
          </ac:picMkLst>
        </pc:picChg>
      </pc:sldChg>
      <pc:sldChg chg="addSp delSp">
        <pc:chgData name="Willmott, Shauna" userId="f8551e46-3cfe-4fb4-b5e8-421c546e4015" providerId="ADAL" clId="{A5AEF6C3-C9EE-497E-8846-96044EF76F37}" dt="2020-04-06T11:47:30.815" v="90"/>
        <pc:sldMkLst>
          <pc:docMk/>
          <pc:sldMk cId="1311381722" sldId="308"/>
        </pc:sldMkLst>
        <pc:spChg chg="del">
          <ac:chgData name="Willmott, Shauna" userId="f8551e46-3cfe-4fb4-b5e8-421c546e4015" providerId="ADAL" clId="{A5AEF6C3-C9EE-497E-8846-96044EF76F37}" dt="2020-04-06T11:47:30.186" v="89" actId="478"/>
          <ac:spMkLst>
            <pc:docMk/>
            <pc:sldMk cId="1311381722" sldId="308"/>
            <ac:spMk id="5" creationId="{00000000-0000-0000-0000-000000000000}"/>
          </ac:spMkLst>
        </pc:spChg>
        <pc:spChg chg="add">
          <ac:chgData name="Willmott, Shauna" userId="f8551e46-3cfe-4fb4-b5e8-421c546e4015" providerId="ADAL" clId="{A5AEF6C3-C9EE-497E-8846-96044EF76F37}" dt="2020-04-06T11:47:30.815" v="90"/>
          <ac:spMkLst>
            <pc:docMk/>
            <pc:sldMk cId="1311381722" sldId="308"/>
            <ac:spMk id="11" creationId="{33279B6C-73A4-45F5-9A9F-6A35E737C884}"/>
          </ac:spMkLst>
        </pc:spChg>
        <pc:picChg chg="del">
          <ac:chgData name="Willmott, Shauna" userId="f8551e46-3cfe-4fb4-b5e8-421c546e4015" providerId="ADAL" clId="{A5AEF6C3-C9EE-497E-8846-96044EF76F37}" dt="2020-04-06T11:47:30.186" v="89" actId="478"/>
          <ac:picMkLst>
            <pc:docMk/>
            <pc:sldMk cId="1311381722" sldId="308"/>
            <ac:picMk id="7" creationId="{00000000-0000-0000-0000-000000000000}"/>
          </ac:picMkLst>
        </pc:picChg>
        <pc:picChg chg="del">
          <ac:chgData name="Willmott, Shauna" userId="f8551e46-3cfe-4fb4-b5e8-421c546e4015" providerId="ADAL" clId="{A5AEF6C3-C9EE-497E-8846-96044EF76F37}" dt="2020-04-06T11:47:30.186" v="89" actId="478"/>
          <ac:picMkLst>
            <pc:docMk/>
            <pc:sldMk cId="1311381722" sldId="308"/>
            <ac:picMk id="8" creationId="{AE77796B-9E58-4C41-AA62-44EFB20082BA}"/>
          </ac:picMkLst>
        </pc:picChg>
        <pc:picChg chg="add">
          <ac:chgData name="Willmott, Shauna" userId="f8551e46-3cfe-4fb4-b5e8-421c546e4015" providerId="ADAL" clId="{A5AEF6C3-C9EE-497E-8846-96044EF76F37}" dt="2020-04-06T11:47:30.815" v="90"/>
          <ac:picMkLst>
            <pc:docMk/>
            <pc:sldMk cId="1311381722" sldId="308"/>
            <ac:picMk id="12" creationId="{16E3638B-8C40-4A19-85E4-E192737B734C}"/>
          </ac:picMkLst>
        </pc:picChg>
        <pc:picChg chg="del">
          <ac:chgData name="Willmott, Shauna" userId="f8551e46-3cfe-4fb4-b5e8-421c546e4015" providerId="ADAL" clId="{A5AEF6C3-C9EE-497E-8846-96044EF76F37}" dt="2020-04-06T11:47:30.186" v="89" actId="478"/>
          <ac:picMkLst>
            <pc:docMk/>
            <pc:sldMk cId="1311381722" sldId="308"/>
            <ac:picMk id="1026" creationId="{00000000-0000-0000-0000-000000000000}"/>
          </ac:picMkLst>
        </pc:picChg>
      </pc:sldChg>
      <pc:sldChg chg="addSp delSp modSp del">
        <pc:chgData name="Willmott, Shauna" userId="f8551e46-3cfe-4fb4-b5e8-421c546e4015" providerId="ADAL" clId="{A5AEF6C3-C9EE-497E-8846-96044EF76F37}" dt="2020-04-06T11:50:48.436" v="113" actId="2696"/>
        <pc:sldMkLst>
          <pc:docMk/>
          <pc:sldMk cId="1524350336" sldId="309"/>
        </pc:sldMkLst>
        <pc:spChg chg="del mod">
          <ac:chgData name="Willmott, Shauna" userId="f8551e46-3cfe-4fb4-b5e8-421c546e4015" providerId="ADAL" clId="{A5AEF6C3-C9EE-497E-8846-96044EF76F37}" dt="2020-04-06T11:47:38.762" v="92" actId="478"/>
          <ac:spMkLst>
            <pc:docMk/>
            <pc:sldMk cId="1524350336" sldId="309"/>
            <ac:spMk id="5" creationId="{00000000-0000-0000-0000-000000000000}"/>
          </ac:spMkLst>
        </pc:spChg>
        <pc:spChg chg="add">
          <ac:chgData name="Willmott, Shauna" userId="f8551e46-3cfe-4fb4-b5e8-421c546e4015" providerId="ADAL" clId="{A5AEF6C3-C9EE-497E-8846-96044EF76F37}" dt="2020-04-06T11:47:39.346" v="93"/>
          <ac:spMkLst>
            <pc:docMk/>
            <pc:sldMk cId="1524350336" sldId="309"/>
            <ac:spMk id="15" creationId="{9963CC3D-480C-4DCF-8642-A3AB41E43011}"/>
          </ac:spMkLst>
        </pc:spChg>
        <pc:picChg chg="del">
          <ac:chgData name="Willmott, Shauna" userId="f8551e46-3cfe-4fb4-b5e8-421c546e4015" providerId="ADAL" clId="{A5AEF6C3-C9EE-497E-8846-96044EF76F37}" dt="2020-04-06T11:47:38.762" v="92" actId="478"/>
          <ac:picMkLst>
            <pc:docMk/>
            <pc:sldMk cId="1524350336" sldId="309"/>
            <ac:picMk id="7" creationId="{00000000-0000-0000-0000-000000000000}"/>
          </ac:picMkLst>
        </pc:picChg>
        <pc:picChg chg="del">
          <ac:chgData name="Willmott, Shauna" userId="f8551e46-3cfe-4fb4-b5e8-421c546e4015" providerId="ADAL" clId="{A5AEF6C3-C9EE-497E-8846-96044EF76F37}" dt="2020-04-06T11:47:38.762" v="92" actId="478"/>
          <ac:picMkLst>
            <pc:docMk/>
            <pc:sldMk cId="1524350336" sldId="309"/>
            <ac:picMk id="8" creationId="{AE77796B-9E58-4C41-AA62-44EFB20082BA}"/>
          </ac:picMkLst>
        </pc:picChg>
        <pc:picChg chg="add">
          <ac:chgData name="Willmott, Shauna" userId="f8551e46-3cfe-4fb4-b5e8-421c546e4015" providerId="ADAL" clId="{A5AEF6C3-C9EE-497E-8846-96044EF76F37}" dt="2020-04-06T11:47:39.346" v="93"/>
          <ac:picMkLst>
            <pc:docMk/>
            <pc:sldMk cId="1524350336" sldId="309"/>
            <ac:picMk id="16" creationId="{84D22BC1-D1EA-49EC-96FE-71E0919FE8B5}"/>
          </ac:picMkLst>
        </pc:picChg>
        <pc:picChg chg="del">
          <ac:chgData name="Willmott, Shauna" userId="f8551e46-3cfe-4fb4-b5e8-421c546e4015" providerId="ADAL" clId="{A5AEF6C3-C9EE-497E-8846-96044EF76F37}" dt="2020-04-06T11:47:38.762" v="92" actId="478"/>
          <ac:picMkLst>
            <pc:docMk/>
            <pc:sldMk cId="1524350336" sldId="309"/>
            <ac:picMk id="1026" creationId="{00000000-0000-0000-0000-000000000000}"/>
          </ac:picMkLst>
        </pc:picChg>
      </pc:sldChg>
      <pc:sldChg chg="addSp delSp modSp">
        <pc:chgData name="Willmott, Shauna" userId="f8551e46-3cfe-4fb4-b5e8-421c546e4015" providerId="ADAL" clId="{A5AEF6C3-C9EE-497E-8846-96044EF76F37}" dt="2020-04-06T11:48:58.435" v="102" actId="27636"/>
        <pc:sldMkLst>
          <pc:docMk/>
          <pc:sldMk cId="1397784716" sldId="310"/>
        </pc:sldMkLst>
        <pc:spChg chg="mod">
          <ac:chgData name="Willmott, Shauna" userId="f8551e46-3cfe-4fb4-b5e8-421c546e4015" providerId="ADAL" clId="{A5AEF6C3-C9EE-497E-8846-96044EF76F37}" dt="2020-04-06T11:48:58.435" v="102" actId="27636"/>
          <ac:spMkLst>
            <pc:docMk/>
            <pc:sldMk cId="1397784716" sldId="310"/>
            <ac:spMk id="3" creationId="{00000000-0000-0000-0000-000000000000}"/>
          </ac:spMkLst>
        </pc:spChg>
        <pc:spChg chg="del mod">
          <ac:chgData name="Willmott, Shauna" userId="f8551e46-3cfe-4fb4-b5e8-421c546e4015" providerId="ADAL" clId="{A5AEF6C3-C9EE-497E-8846-96044EF76F37}" dt="2020-04-06T11:47:46.034" v="95" actId="478"/>
          <ac:spMkLst>
            <pc:docMk/>
            <pc:sldMk cId="1397784716" sldId="310"/>
            <ac:spMk id="5" creationId="{00000000-0000-0000-0000-000000000000}"/>
          </ac:spMkLst>
        </pc:spChg>
        <pc:spChg chg="add">
          <ac:chgData name="Willmott, Shauna" userId="f8551e46-3cfe-4fb4-b5e8-421c546e4015" providerId="ADAL" clId="{A5AEF6C3-C9EE-497E-8846-96044EF76F37}" dt="2020-04-06T11:47:46.661" v="96"/>
          <ac:spMkLst>
            <pc:docMk/>
            <pc:sldMk cId="1397784716" sldId="310"/>
            <ac:spMk id="9" creationId="{104208E3-1CF7-4770-BA97-FC3896855679}"/>
          </ac:spMkLst>
        </pc:spChg>
        <pc:picChg chg="del">
          <ac:chgData name="Willmott, Shauna" userId="f8551e46-3cfe-4fb4-b5e8-421c546e4015" providerId="ADAL" clId="{A5AEF6C3-C9EE-497E-8846-96044EF76F37}" dt="2020-04-06T11:47:46.034" v="95" actId="478"/>
          <ac:picMkLst>
            <pc:docMk/>
            <pc:sldMk cId="1397784716" sldId="310"/>
            <ac:picMk id="7" creationId="{00000000-0000-0000-0000-000000000000}"/>
          </ac:picMkLst>
        </pc:picChg>
        <pc:picChg chg="del">
          <ac:chgData name="Willmott, Shauna" userId="f8551e46-3cfe-4fb4-b5e8-421c546e4015" providerId="ADAL" clId="{A5AEF6C3-C9EE-497E-8846-96044EF76F37}" dt="2020-04-06T11:47:46.034" v="95" actId="478"/>
          <ac:picMkLst>
            <pc:docMk/>
            <pc:sldMk cId="1397784716" sldId="310"/>
            <ac:picMk id="8" creationId="{AE77796B-9E58-4C41-AA62-44EFB20082BA}"/>
          </ac:picMkLst>
        </pc:picChg>
        <pc:picChg chg="add">
          <ac:chgData name="Willmott, Shauna" userId="f8551e46-3cfe-4fb4-b5e8-421c546e4015" providerId="ADAL" clId="{A5AEF6C3-C9EE-497E-8846-96044EF76F37}" dt="2020-04-06T11:47:46.661" v="96"/>
          <ac:picMkLst>
            <pc:docMk/>
            <pc:sldMk cId="1397784716" sldId="310"/>
            <ac:picMk id="10" creationId="{C954368C-55E5-4963-8F3F-D5731E7EF323}"/>
          </ac:picMkLst>
        </pc:picChg>
        <pc:picChg chg="del">
          <ac:chgData name="Willmott, Shauna" userId="f8551e46-3cfe-4fb4-b5e8-421c546e4015" providerId="ADAL" clId="{A5AEF6C3-C9EE-497E-8846-96044EF76F37}" dt="2020-04-06T11:47:46.034" v="95" actId="478"/>
          <ac:picMkLst>
            <pc:docMk/>
            <pc:sldMk cId="1397784716" sldId="310"/>
            <ac:picMk id="1026" creationId="{00000000-0000-0000-0000-000000000000}"/>
          </ac:picMkLst>
        </pc:picChg>
      </pc:sldChg>
      <pc:sldChg chg="addSp delSp modSp">
        <pc:chgData name="Willmott, Shauna" userId="f8551e46-3cfe-4fb4-b5e8-421c546e4015" providerId="ADAL" clId="{A5AEF6C3-C9EE-497E-8846-96044EF76F37}" dt="2020-04-06T11:49:19.259" v="103" actId="478"/>
        <pc:sldMkLst>
          <pc:docMk/>
          <pc:sldMk cId="3588138877" sldId="311"/>
        </pc:sldMkLst>
        <pc:spChg chg="del">
          <ac:chgData name="Willmott, Shauna" userId="f8551e46-3cfe-4fb4-b5e8-421c546e4015" providerId="ADAL" clId="{A5AEF6C3-C9EE-497E-8846-96044EF76F37}" dt="2020-04-06T11:47:53.313" v="97" actId="478"/>
          <ac:spMkLst>
            <pc:docMk/>
            <pc:sldMk cId="3588138877" sldId="311"/>
            <ac:spMk id="5" creationId="{00000000-0000-0000-0000-000000000000}"/>
          </ac:spMkLst>
        </pc:spChg>
        <pc:spChg chg="mod">
          <ac:chgData name="Willmott, Shauna" userId="f8551e46-3cfe-4fb4-b5e8-421c546e4015" providerId="ADAL" clId="{A5AEF6C3-C9EE-497E-8846-96044EF76F37}" dt="2020-04-06T11:48:01.378" v="99" actId="1076"/>
          <ac:spMkLst>
            <pc:docMk/>
            <pc:sldMk cId="3588138877" sldId="311"/>
            <ac:spMk id="13" creationId="{0CA5A864-4358-4211-951E-0C8E3F13A31B}"/>
          </ac:spMkLst>
        </pc:spChg>
        <pc:spChg chg="add">
          <ac:chgData name="Willmott, Shauna" userId="f8551e46-3cfe-4fb4-b5e8-421c546e4015" providerId="ADAL" clId="{A5AEF6C3-C9EE-497E-8846-96044EF76F37}" dt="2020-04-06T11:47:53.965" v="98"/>
          <ac:spMkLst>
            <pc:docMk/>
            <pc:sldMk cId="3588138877" sldId="311"/>
            <ac:spMk id="29" creationId="{AA060C93-CC1B-4AB5-AA04-1859A4E0FAF3}"/>
          </ac:spMkLst>
        </pc:spChg>
        <pc:picChg chg="del">
          <ac:chgData name="Willmott, Shauna" userId="f8551e46-3cfe-4fb4-b5e8-421c546e4015" providerId="ADAL" clId="{A5AEF6C3-C9EE-497E-8846-96044EF76F37}" dt="2020-04-06T11:47:53.313" v="97" actId="478"/>
          <ac:picMkLst>
            <pc:docMk/>
            <pc:sldMk cId="3588138877" sldId="311"/>
            <ac:picMk id="7" creationId="{00000000-0000-0000-0000-000000000000}"/>
          </ac:picMkLst>
        </pc:picChg>
        <pc:picChg chg="del">
          <ac:chgData name="Willmott, Shauna" userId="f8551e46-3cfe-4fb4-b5e8-421c546e4015" providerId="ADAL" clId="{A5AEF6C3-C9EE-497E-8846-96044EF76F37}" dt="2020-04-06T11:47:53.313" v="97" actId="478"/>
          <ac:picMkLst>
            <pc:docMk/>
            <pc:sldMk cId="3588138877" sldId="311"/>
            <ac:picMk id="8" creationId="{AE77796B-9E58-4C41-AA62-44EFB20082BA}"/>
          </ac:picMkLst>
        </pc:picChg>
        <pc:picChg chg="del">
          <ac:chgData name="Willmott, Shauna" userId="f8551e46-3cfe-4fb4-b5e8-421c546e4015" providerId="ADAL" clId="{A5AEF6C3-C9EE-497E-8846-96044EF76F37}" dt="2020-04-06T11:49:19.259" v="103" actId="478"/>
          <ac:picMkLst>
            <pc:docMk/>
            <pc:sldMk cId="3588138877" sldId="311"/>
            <ac:picMk id="21" creationId="{A377A867-CD0B-4057-A714-B5430F79410F}"/>
          </ac:picMkLst>
        </pc:picChg>
        <pc:picChg chg="add">
          <ac:chgData name="Willmott, Shauna" userId="f8551e46-3cfe-4fb4-b5e8-421c546e4015" providerId="ADAL" clId="{A5AEF6C3-C9EE-497E-8846-96044EF76F37}" dt="2020-04-06T11:47:53.965" v="98"/>
          <ac:picMkLst>
            <pc:docMk/>
            <pc:sldMk cId="3588138877" sldId="311"/>
            <ac:picMk id="30" creationId="{002ED2F2-AD48-476F-A88D-685B5DD7E3A3}"/>
          </ac:picMkLst>
        </pc:picChg>
        <pc:picChg chg="del">
          <ac:chgData name="Willmott, Shauna" userId="f8551e46-3cfe-4fb4-b5e8-421c546e4015" providerId="ADAL" clId="{A5AEF6C3-C9EE-497E-8846-96044EF76F37}" dt="2020-04-06T11:47:53.313" v="97" actId="478"/>
          <ac:picMkLst>
            <pc:docMk/>
            <pc:sldMk cId="3588138877" sldId="311"/>
            <ac:picMk id="1026" creationId="{00000000-0000-0000-0000-000000000000}"/>
          </ac:picMkLst>
        </pc:picChg>
      </pc:sldChg>
      <pc:sldChg chg="del">
        <pc:chgData name="Willmott, Shauna" userId="f8551e46-3cfe-4fb4-b5e8-421c546e4015" providerId="ADAL" clId="{A5AEF6C3-C9EE-497E-8846-96044EF76F37}" dt="2020-04-06T11:48:30.954" v="100" actId="2696"/>
        <pc:sldMkLst>
          <pc:docMk/>
          <pc:sldMk cId="3449300246" sldId="312"/>
        </pc:sldMkLst>
      </pc:sldChg>
      <pc:sldChg chg="addSp delSp modSp">
        <pc:chgData name="Willmott, Shauna" userId="f8551e46-3cfe-4fb4-b5e8-421c546e4015" providerId="ADAL" clId="{A5AEF6C3-C9EE-497E-8846-96044EF76F37}" dt="2020-04-06T11:49:30.067" v="106"/>
        <pc:sldMkLst>
          <pc:docMk/>
          <pc:sldMk cId="1898566138" sldId="313"/>
        </pc:sldMkLst>
        <pc:spChg chg="del">
          <ac:chgData name="Willmott, Shauna" userId="f8551e46-3cfe-4fb4-b5e8-421c546e4015" providerId="ADAL" clId="{A5AEF6C3-C9EE-497E-8846-96044EF76F37}" dt="2020-04-06T11:49:29.437" v="105" actId="478"/>
          <ac:spMkLst>
            <pc:docMk/>
            <pc:sldMk cId="1898566138" sldId="313"/>
            <ac:spMk id="5" creationId="{00000000-0000-0000-0000-000000000000}"/>
          </ac:spMkLst>
        </pc:spChg>
        <pc:spChg chg="add">
          <ac:chgData name="Willmott, Shauna" userId="f8551e46-3cfe-4fb4-b5e8-421c546e4015" providerId="ADAL" clId="{A5AEF6C3-C9EE-497E-8846-96044EF76F37}" dt="2020-04-06T11:49:30.067" v="106"/>
          <ac:spMkLst>
            <pc:docMk/>
            <pc:sldMk cId="1898566138" sldId="313"/>
            <ac:spMk id="10" creationId="{31EC9379-0540-46A0-9E2E-D5076E153849}"/>
          </ac:spMkLst>
        </pc:spChg>
        <pc:picChg chg="del mod">
          <ac:chgData name="Willmott, Shauna" userId="f8551e46-3cfe-4fb4-b5e8-421c546e4015" providerId="ADAL" clId="{A5AEF6C3-C9EE-497E-8846-96044EF76F37}" dt="2020-04-06T11:49:29.437" v="105" actId="478"/>
          <ac:picMkLst>
            <pc:docMk/>
            <pc:sldMk cId="1898566138" sldId="313"/>
            <ac:picMk id="7" creationId="{00000000-0000-0000-0000-000000000000}"/>
          </ac:picMkLst>
        </pc:picChg>
        <pc:picChg chg="del mod">
          <ac:chgData name="Willmott, Shauna" userId="f8551e46-3cfe-4fb4-b5e8-421c546e4015" providerId="ADAL" clId="{A5AEF6C3-C9EE-497E-8846-96044EF76F37}" dt="2020-04-06T11:49:29.437" v="105" actId="478"/>
          <ac:picMkLst>
            <pc:docMk/>
            <pc:sldMk cId="1898566138" sldId="313"/>
            <ac:picMk id="8" creationId="{AE77796B-9E58-4C41-AA62-44EFB20082BA}"/>
          </ac:picMkLst>
        </pc:picChg>
        <pc:picChg chg="add">
          <ac:chgData name="Willmott, Shauna" userId="f8551e46-3cfe-4fb4-b5e8-421c546e4015" providerId="ADAL" clId="{A5AEF6C3-C9EE-497E-8846-96044EF76F37}" dt="2020-04-06T11:49:30.067" v="106"/>
          <ac:picMkLst>
            <pc:docMk/>
            <pc:sldMk cId="1898566138" sldId="313"/>
            <ac:picMk id="11" creationId="{8BACB9D3-6089-4DBD-8C68-7AA6AB756CB0}"/>
          </ac:picMkLst>
        </pc:picChg>
        <pc:picChg chg="del mod">
          <ac:chgData name="Willmott, Shauna" userId="f8551e46-3cfe-4fb4-b5e8-421c546e4015" providerId="ADAL" clId="{A5AEF6C3-C9EE-497E-8846-96044EF76F37}" dt="2020-04-06T11:49:29.437" v="105" actId="478"/>
          <ac:picMkLst>
            <pc:docMk/>
            <pc:sldMk cId="1898566138" sldId="313"/>
            <ac:picMk id="1026" creationId="{00000000-0000-0000-0000-000000000000}"/>
          </ac:picMkLst>
        </pc:picChg>
      </pc:sldChg>
      <pc:sldChg chg="addSp delSp modSp">
        <pc:chgData name="Willmott, Shauna" userId="f8551e46-3cfe-4fb4-b5e8-421c546e4015" providerId="ADAL" clId="{A5AEF6C3-C9EE-497E-8846-96044EF76F37}" dt="2020-04-06T11:51:54.434" v="133" actId="1076"/>
        <pc:sldMkLst>
          <pc:docMk/>
          <pc:sldMk cId="2124248459" sldId="314"/>
        </pc:sldMkLst>
        <pc:spChg chg="del">
          <ac:chgData name="Willmott, Shauna" userId="f8551e46-3cfe-4fb4-b5e8-421c546e4015" providerId="ADAL" clId="{A5AEF6C3-C9EE-497E-8846-96044EF76F37}" dt="2020-04-06T11:49:37.573" v="108" actId="478"/>
          <ac:spMkLst>
            <pc:docMk/>
            <pc:sldMk cId="2124248459" sldId="314"/>
            <ac:spMk id="5" creationId="{00000000-0000-0000-0000-000000000000}"/>
          </ac:spMkLst>
        </pc:spChg>
        <pc:spChg chg="add mod">
          <ac:chgData name="Willmott, Shauna" userId="f8551e46-3cfe-4fb4-b5e8-421c546e4015" providerId="ADAL" clId="{A5AEF6C3-C9EE-497E-8846-96044EF76F37}" dt="2020-04-06T11:51:54.434" v="133" actId="1076"/>
          <ac:spMkLst>
            <pc:docMk/>
            <pc:sldMk cId="2124248459" sldId="314"/>
            <ac:spMk id="9" creationId="{F1DBFBD3-34DA-459E-8CFE-9C47AD75014B}"/>
          </ac:spMkLst>
        </pc:spChg>
        <pc:picChg chg="del mod">
          <ac:chgData name="Willmott, Shauna" userId="f8551e46-3cfe-4fb4-b5e8-421c546e4015" providerId="ADAL" clId="{A5AEF6C3-C9EE-497E-8846-96044EF76F37}" dt="2020-04-06T11:49:37.573" v="108" actId="478"/>
          <ac:picMkLst>
            <pc:docMk/>
            <pc:sldMk cId="2124248459" sldId="314"/>
            <ac:picMk id="7" creationId="{00000000-0000-0000-0000-000000000000}"/>
          </ac:picMkLst>
        </pc:picChg>
        <pc:picChg chg="del mod">
          <ac:chgData name="Willmott, Shauna" userId="f8551e46-3cfe-4fb4-b5e8-421c546e4015" providerId="ADAL" clId="{A5AEF6C3-C9EE-497E-8846-96044EF76F37}" dt="2020-04-06T11:49:37.573" v="108" actId="478"/>
          <ac:picMkLst>
            <pc:docMk/>
            <pc:sldMk cId="2124248459" sldId="314"/>
            <ac:picMk id="8" creationId="{AE77796B-9E58-4C41-AA62-44EFB20082BA}"/>
          </ac:picMkLst>
        </pc:picChg>
        <pc:picChg chg="add mod">
          <ac:chgData name="Willmott, Shauna" userId="f8551e46-3cfe-4fb4-b5e8-421c546e4015" providerId="ADAL" clId="{A5AEF6C3-C9EE-497E-8846-96044EF76F37}" dt="2020-04-06T11:51:54.434" v="133" actId="1076"/>
          <ac:picMkLst>
            <pc:docMk/>
            <pc:sldMk cId="2124248459" sldId="314"/>
            <ac:picMk id="10" creationId="{A703AE36-9816-4006-B696-C19C84978F23}"/>
          </ac:picMkLst>
        </pc:picChg>
        <pc:picChg chg="del mod">
          <ac:chgData name="Willmott, Shauna" userId="f8551e46-3cfe-4fb4-b5e8-421c546e4015" providerId="ADAL" clId="{A5AEF6C3-C9EE-497E-8846-96044EF76F37}" dt="2020-04-06T11:49:37.573" v="108" actId="478"/>
          <ac:picMkLst>
            <pc:docMk/>
            <pc:sldMk cId="2124248459" sldId="314"/>
            <ac:picMk id="1026" creationId="{00000000-0000-0000-0000-000000000000}"/>
          </ac:picMkLst>
        </pc:picChg>
      </pc:sldChg>
      <pc:sldChg chg="addSp delSp modSp">
        <pc:chgData name="Willmott, Shauna" userId="f8551e46-3cfe-4fb4-b5e8-421c546e4015" providerId="ADAL" clId="{A5AEF6C3-C9EE-497E-8846-96044EF76F37}" dt="2020-04-06T11:52:01.452" v="136"/>
        <pc:sldMkLst>
          <pc:docMk/>
          <pc:sldMk cId="2955365759" sldId="315"/>
        </pc:sldMkLst>
        <pc:spChg chg="del mod">
          <ac:chgData name="Willmott, Shauna" userId="f8551e46-3cfe-4fb4-b5e8-421c546e4015" providerId="ADAL" clId="{A5AEF6C3-C9EE-497E-8846-96044EF76F37}" dt="2020-04-06T11:52:00.819" v="135" actId="478"/>
          <ac:spMkLst>
            <pc:docMk/>
            <pc:sldMk cId="2955365759" sldId="315"/>
            <ac:spMk id="5" creationId="{00000000-0000-0000-0000-000000000000}"/>
          </ac:spMkLst>
        </pc:spChg>
        <pc:spChg chg="add">
          <ac:chgData name="Willmott, Shauna" userId="f8551e46-3cfe-4fb4-b5e8-421c546e4015" providerId="ADAL" clId="{A5AEF6C3-C9EE-497E-8846-96044EF76F37}" dt="2020-04-06T11:52:01.452" v="136"/>
          <ac:spMkLst>
            <pc:docMk/>
            <pc:sldMk cId="2955365759" sldId="315"/>
            <ac:spMk id="9" creationId="{7702722C-7310-439F-999C-9CB7BAFEA367}"/>
          </ac:spMkLst>
        </pc:spChg>
        <pc:picChg chg="del">
          <ac:chgData name="Willmott, Shauna" userId="f8551e46-3cfe-4fb4-b5e8-421c546e4015" providerId="ADAL" clId="{A5AEF6C3-C9EE-497E-8846-96044EF76F37}" dt="2020-04-06T11:52:00.819" v="135" actId="478"/>
          <ac:picMkLst>
            <pc:docMk/>
            <pc:sldMk cId="2955365759" sldId="315"/>
            <ac:picMk id="7" creationId="{00000000-0000-0000-0000-000000000000}"/>
          </ac:picMkLst>
        </pc:picChg>
        <pc:picChg chg="del mod">
          <ac:chgData name="Willmott, Shauna" userId="f8551e46-3cfe-4fb4-b5e8-421c546e4015" providerId="ADAL" clId="{A5AEF6C3-C9EE-497E-8846-96044EF76F37}" dt="2020-04-06T11:52:00.819" v="135" actId="478"/>
          <ac:picMkLst>
            <pc:docMk/>
            <pc:sldMk cId="2955365759" sldId="315"/>
            <ac:picMk id="8" creationId="{AE77796B-9E58-4C41-AA62-44EFB20082BA}"/>
          </ac:picMkLst>
        </pc:picChg>
        <pc:picChg chg="add">
          <ac:chgData name="Willmott, Shauna" userId="f8551e46-3cfe-4fb4-b5e8-421c546e4015" providerId="ADAL" clId="{A5AEF6C3-C9EE-497E-8846-96044EF76F37}" dt="2020-04-06T11:52:01.452" v="136"/>
          <ac:picMkLst>
            <pc:docMk/>
            <pc:sldMk cId="2955365759" sldId="315"/>
            <ac:picMk id="10" creationId="{FC4DCA3F-D814-4323-84C2-AB8F176D84D7}"/>
          </ac:picMkLst>
        </pc:picChg>
        <pc:picChg chg="del">
          <ac:chgData name="Willmott, Shauna" userId="f8551e46-3cfe-4fb4-b5e8-421c546e4015" providerId="ADAL" clId="{A5AEF6C3-C9EE-497E-8846-96044EF76F37}" dt="2020-04-06T11:52:00.819" v="135" actId="478"/>
          <ac:picMkLst>
            <pc:docMk/>
            <pc:sldMk cId="2955365759" sldId="315"/>
            <ac:picMk id="1026" creationId="{00000000-0000-0000-0000-000000000000}"/>
          </ac:picMkLst>
        </pc:picChg>
      </pc:sldChg>
    </pc:docChg>
  </pc:docChgLst>
  <pc:docChgLst>
    <pc:chgData name="Willmott, Shauna" userId="f8551e46-3cfe-4fb4-b5e8-421c546e4015" providerId="ADAL" clId="{AF51843A-43E1-46CF-AB3F-9336B424255F}"/>
    <pc:docChg chg="undo custSel addSld delSld modSld">
      <pc:chgData name="Willmott, Shauna" userId="f8551e46-3cfe-4fb4-b5e8-421c546e4015" providerId="ADAL" clId="{AF51843A-43E1-46CF-AB3F-9336B424255F}" dt="2020-04-15T08:51:20.533" v="412" actId="12788"/>
      <pc:docMkLst>
        <pc:docMk/>
      </pc:docMkLst>
      <pc:sldChg chg="addSp delSp modSp">
        <pc:chgData name="Willmott, Shauna" userId="f8551e46-3cfe-4fb4-b5e8-421c546e4015" providerId="ADAL" clId="{AF51843A-43E1-46CF-AB3F-9336B424255F}" dt="2020-04-15T08:37:48.897" v="32" actId="1076"/>
        <pc:sldMkLst>
          <pc:docMk/>
          <pc:sldMk cId="294166659" sldId="256"/>
        </pc:sldMkLst>
        <pc:spChg chg="mod">
          <ac:chgData name="Willmott, Shauna" userId="f8551e46-3cfe-4fb4-b5e8-421c546e4015" providerId="ADAL" clId="{AF51843A-43E1-46CF-AB3F-9336B424255F}" dt="2020-04-15T08:37:40.379" v="29" actId="20577"/>
          <ac:spMkLst>
            <pc:docMk/>
            <pc:sldMk cId="294166659" sldId="256"/>
            <ac:spMk id="2" creationId="{00000000-0000-0000-0000-000000000000}"/>
          </ac:spMkLst>
        </pc:spChg>
        <pc:spChg chg="mod">
          <ac:chgData name="Willmott, Shauna" userId="f8551e46-3cfe-4fb4-b5e8-421c546e4015" providerId="ADAL" clId="{AF51843A-43E1-46CF-AB3F-9336B424255F}" dt="2020-04-15T08:37:34.716" v="19" actId="20577"/>
          <ac:spMkLst>
            <pc:docMk/>
            <pc:sldMk cId="294166659" sldId="256"/>
            <ac:spMk id="3" creationId="{00000000-0000-0000-0000-000000000000}"/>
          </ac:spMkLst>
        </pc:spChg>
        <pc:spChg chg="mod">
          <ac:chgData name="Willmott, Shauna" userId="f8551e46-3cfe-4fb4-b5e8-421c546e4015" providerId="ADAL" clId="{AF51843A-43E1-46CF-AB3F-9336B424255F}" dt="2020-04-15T08:37:26.556" v="5" actId="20577"/>
          <ac:spMkLst>
            <pc:docMk/>
            <pc:sldMk cId="294166659" sldId="256"/>
            <ac:spMk id="12" creationId="{86E82B78-CD13-4492-ABDE-E5DAEA94F2C7}"/>
          </ac:spMkLst>
        </pc:spChg>
        <pc:picChg chg="add mod">
          <ac:chgData name="Willmott, Shauna" userId="f8551e46-3cfe-4fb4-b5e8-421c546e4015" providerId="ADAL" clId="{AF51843A-43E1-46CF-AB3F-9336B424255F}" dt="2020-04-15T08:37:48.897" v="32" actId="1076"/>
          <ac:picMkLst>
            <pc:docMk/>
            <pc:sldMk cId="294166659" sldId="256"/>
            <ac:picMk id="8" creationId="{E42A39C3-1868-4BED-801C-60CA4ED4962E}"/>
          </ac:picMkLst>
        </pc:picChg>
        <pc:picChg chg="del">
          <ac:chgData name="Willmott, Shauna" userId="f8551e46-3cfe-4fb4-b5e8-421c546e4015" providerId="ADAL" clId="{AF51843A-43E1-46CF-AB3F-9336B424255F}" dt="2020-04-15T08:37:46.931" v="30" actId="478"/>
          <ac:picMkLst>
            <pc:docMk/>
            <pc:sldMk cId="294166659" sldId="256"/>
            <ac:picMk id="11" creationId="{D1E398AA-1C13-4A25-8B40-897FB2149022}"/>
          </ac:picMkLst>
        </pc:picChg>
      </pc:sldChg>
      <pc:sldChg chg="modSp">
        <pc:chgData name="Willmott, Shauna" userId="f8551e46-3cfe-4fb4-b5e8-421c546e4015" providerId="ADAL" clId="{AF51843A-43E1-46CF-AB3F-9336B424255F}" dt="2020-04-15T08:51:20.533" v="412" actId="12788"/>
        <pc:sldMkLst>
          <pc:docMk/>
          <pc:sldMk cId="621047671" sldId="264"/>
        </pc:sldMkLst>
        <pc:spChg chg="mod">
          <ac:chgData name="Willmott, Shauna" userId="f8551e46-3cfe-4fb4-b5e8-421c546e4015" providerId="ADAL" clId="{AF51843A-43E1-46CF-AB3F-9336B424255F}" dt="2020-04-15T08:51:20.533" v="412" actId="12788"/>
          <ac:spMkLst>
            <pc:docMk/>
            <pc:sldMk cId="621047671" sldId="264"/>
            <ac:spMk id="2" creationId="{EBE20A9C-5356-49B3-A5A7-01B08C15B12B}"/>
          </ac:spMkLst>
        </pc:spChg>
        <pc:spChg chg="mod">
          <ac:chgData name="Willmott, Shauna" userId="f8551e46-3cfe-4fb4-b5e8-421c546e4015" providerId="ADAL" clId="{AF51843A-43E1-46CF-AB3F-9336B424255F}" dt="2020-04-15T08:51:20.533" v="412" actId="12788"/>
          <ac:spMkLst>
            <pc:docMk/>
            <pc:sldMk cId="621047671" sldId="264"/>
            <ac:spMk id="3" creationId="{40743AC3-1CBA-4161-8D24-C7FCC118C15B}"/>
          </ac:spMkLst>
        </pc:spChg>
      </pc:sldChg>
      <pc:sldChg chg="addSp delSp modSp">
        <pc:chgData name="Willmott, Shauna" userId="f8551e46-3cfe-4fb4-b5e8-421c546e4015" providerId="ADAL" clId="{AF51843A-43E1-46CF-AB3F-9336B424255F}" dt="2020-04-15T08:39:19.614" v="88" actId="12789"/>
        <pc:sldMkLst>
          <pc:docMk/>
          <pc:sldMk cId="2468003770" sldId="305"/>
        </pc:sldMkLst>
        <pc:spChg chg="mod">
          <ac:chgData name="Willmott, Shauna" userId="f8551e46-3cfe-4fb4-b5e8-421c546e4015" providerId="ADAL" clId="{AF51843A-43E1-46CF-AB3F-9336B424255F}" dt="2020-04-15T08:39:19.614" v="88" actId="12789"/>
          <ac:spMkLst>
            <pc:docMk/>
            <pc:sldMk cId="2468003770" sldId="305"/>
            <ac:spMk id="2" creationId="{00000000-0000-0000-0000-000000000000}"/>
          </ac:spMkLst>
        </pc:spChg>
        <pc:spChg chg="mod">
          <ac:chgData name="Willmott, Shauna" userId="f8551e46-3cfe-4fb4-b5e8-421c546e4015" providerId="ADAL" clId="{AF51843A-43E1-46CF-AB3F-9336B424255F}" dt="2020-04-15T08:39:19.614" v="88" actId="12789"/>
          <ac:spMkLst>
            <pc:docMk/>
            <pc:sldMk cId="2468003770" sldId="305"/>
            <ac:spMk id="3" creationId="{00000000-0000-0000-0000-000000000000}"/>
          </ac:spMkLst>
        </pc:spChg>
        <pc:picChg chg="add mod">
          <ac:chgData name="Willmott, Shauna" userId="f8551e46-3cfe-4fb4-b5e8-421c546e4015" providerId="ADAL" clId="{AF51843A-43E1-46CF-AB3F-9336B424255F}" dt="2020-04-15T08:38:13.038" v="38" actId="1076"/>
          <ac:picMkLst>
            <pc:docMk/>
            <pc:sldMk cId="2468003770" sldId="305"/>
            <ac:picMk id="7" creationId="{B31B9C5B-0C7D-4406-A581-927754741559}"/>
          </ac:picMkLst>
        </pc:picChg>
        <pc:picChg chg="del">
          <ac:chgData name="Willmott, Shauna" userId="f8551e46-3cfe-4fb4-b5e8-421c546e4015" providerId="ADAL" clId="{AF51843A-43E1-46CF-AB3F-9336B424255F}" dt="2020-04-15T08:38:04.710" v="33" actId="478"/>
          <ac:picMkLst>
            <pc:docMk/>
            <pc:sldMk cId="2468003770" sldId="305"/>
            <ac:picMk id="9" creationId="{066A8B4C-3F2B-4A0E-BB13-93A2496C26E5}"/>
          </ac:picMkLst>
        </pc:picChg>
      </pc:sldChg>
      <pc:sldChg chg="del">
        <pc:chgData name="Willmott, Shauna" userId="f8551e46-3cfe-4fb4-b5e8-421c546e4015" providerId="ADAL" clId="{AF51843A-43E1-46CF-AB3F-9336B424255F}" dt="2020-04-15T08:39:28.927" v="89" actId="2696"/>
        <pc:sldMkLst>
          <pc:docMk/>
          <pc:sldMk cId="2712213991" sldId="306"/>
        </pc:sldMkLst>
      </pc:sldChg>
      <pc:sldChg chg="addSp delSp modSp">
        <pc:chgData name="Willmott, Shauna" userId="f8551e46-3cfe-4fb4-b5e8-421c546e4015" providerId="ADAL" clId="{AF51843A-43E1-46CF-AB3F-9336B424255F}" dt="2020-04-15T08:41:34.823" v="151" actId="1076"/>
        <pc:sldMkLst>
          <pc:docMk/>
          <pc:sldMk cId="4176823622" sldId="307"/>
        </pc:sldMkLst>
        <pc:spChg chg="mod">
          <ac:chgData name="Willmott, Shauna" userId="f8551e46-3cfe-4fb4-b5e8-421c546e4015" providerId="ADAL" clId="{AF51843A-43E1-46CF-AB3F-9336B424255F}" dt="2020-04-15T08:40:06.694" v="121" actId="404"/>
          <ac:spMkLst>
            <pc:docMk/>
            <pc:sldMk cId="4176823622" sldId="307"/>
            <ac:spMk id="2" creationId="{00000000-0000-0000-0000-000000000000}"/>
          </ac:spMkLst>
        </pc:spChg>
        <pc:spChg chg="mod">
          <ac:chgData name="Willmott, Shauna" userId="f8551e46-3cfe-4fb4-b5e8-421c546e4015" providerId="ADAL" clId="{AF51843A-43E1-46CF-AB3F-9336B424255F}" dt="2020-04-15T08:41:32.405" v="150" actId="6549"/>
          <ac:spMkLst>
            <pc:docMk/>
            <pc:sldMk cId="4176823622" sldId="307"/>
            <ac:spMk id="3" creationId="{00000000-0000-0000-0000-000000000000}"/>
          </ac:spMkLst>
        </pc:spChg>
        <pc:picChg chg="del">
          <ac:chgData name="Willmott, Shauna" userId="f8551e46-3cfe-4fb4-b5e8-421c546e4015" providerId="ADAL" clId="{AF51843A-43E1-46CF-AB3F-9336B424255F}" dt="2020-04-15T08:39:44.496" v="110" actId="478"/>
          <ac:picMkLst>
            <pc:docMk/>
            <pc:sldMk cId="4176823622" sldId="307"/>
            <ac:picMk id="9" creationId="{0EE11C44-6B6A-48CE-A762-C4CC85705DB5}"/>
          </ac:picMkLst>
        </pc:picChg>
        <pc:picChg chg="del">
          <ac:chgData name="Willmott, Shauna" userId="f8551e46-3cfe-4fb4-b5e8-421c546e4015" providerId="ADAL" clId="{AF51843A-43E1-46CF-AB3F-9336B424255F}" dt="2020-04-15T08:39:44.496" v="110" actId="478"/>
          <ac:picMkLst>
            <pc:docMk/>
            <pc:sldMk cId="4176823622" sldId="307"/>
            <ac:picMk id="10" creationId="{6720CDA6-8356-4F3F-923E-E7253D561E32}"/>
          </ac:picMkLst>
        </pc:picChg>
        <pc:picChg chg="del">
          <ac:chgData name="Willmott, Shauna" userId="f8551e46-3cfe-4fb4-b5e8-421c546e4015" providerId="ADAL" clId="{AF51843A-43E1-46CF-AB3F-9336B424255F}" dt="2020-04-15T08:39:44.496" v="110" actId="478"/>
          <ac:picMkLst>
            <pc:docMk/>
            <pc:sldMk cId="4176823622" sldId="307"/>
            <ac:picMk id="11" creationId="{E4D823FD-9D31-46FB-9E74-FB1AD68A52B3}"/>
          </ac:picMkLst>
        </pc:picChg>
        <pc:picChg chg="add mod">
          <ac:chgData name="Willmott, Shauna" userId="f8551e46-3cfe-4fb4-b5e8-421c546e4015" providerId="ADAL" clId="{AF51843A-43E1-46CF-AB3F-9336B424255F}" dt="2020-04-15T08:41:34.823" v="151" actId="1076"/>
          <ac:picMkLst>
            <pc:docMk/>
            <pc:sldMk cId="4176823622" sldId="307"/>
            <ac:picMk id="14" creationId="{38DC005C-53D8-40BB-A9F6-FF024FD7E349}"/>
          </ac:picMkLst>
        </pc:picChg>
      </pc:sldChg>
      <pc:sldChg chg="addSp delSp modSp">
        <pc:chgData name="Willmott, Shauna" userId="f8551e46-3cfe-4fb4-b5e8-421c546e4015" providerId="ADAL" clId="{AF51843A-43E1-46CF-AB3F-9336B424255F}" dt="2020-04-15T08:45:56.381" v="192" actId="1076"/>
        <pc:sldMkLst>
          <pc:docMk/>
          <pc:sldMk cId="1311381722" sldId="308"/>
        </pc:sldMkLst>
        <pc:spChg chg="mod">
          <ac:chgData name="Willmott, Shauna" userId="f8551e46-3cfe-4fb4-b5e8-421c546e4015" providerId="ADAL" clId="{AF51843A-43E1-46CF-AB3F-9336B424255F}" dt="2020-04-15T08:41:47.896" v="165" actId="20577"/>
          <ac:spMkLst>
            <pc:docMk/>
            <pc:sldMk cId="1311381722" sldId="308"/>
            <ac:spMk id="2" creationId="{00000000-0000-0000-0000-000000000000}"/>
          </ac:spMkLst>
        </pc:spChg>
        <pc:spChg chg="add mod">
          <ac:chgData name="Willmott, Shauna" userId="f8551e46-3cfe-4fb4-b5e8-421c546e4015" providerId="ADAL" clId="{AF51843A-43E1-46CF-AB3F-9336B424255F}" dt="2020-04-15T08:45:51.597" v="190" actId="1076"/>
          <ac:spMkLst>
            <pc:docMk/>
            <pc:sldMk cId="1311381722" sldId="308"/>
            <ac:spMk id="19" creationId="{CE7BCA85-7658-42E9-8955-B9BEE3A9EC36}"/>
          </ac:spMkLst>
        </pc:spChg>
        <pc:spChg chg="add mod">
          <ac:chgData name="Willmott, Shauna" userId="f8551e46-3cfe-4fb4-b5e8-421c546e4015" providerId="ADAL" clId="{AF51843A-43E1-46CF-AB3F-9336B424255F}" dt="2020-04-15T08:45:53.733" v="191" actId="1076"/>
          <ac:spMkLst>
            <pc:docMk/>
            <pc:sldMk cId="1311381722" sldId="308"/>
            <ac:spMk id="20" creationId="{5B27481A-28B1-4777-98FE-AB69AE49C154}"/>
          </ac:spMkLst>
        </pc:spChg>
        <pc:spChg chg="add mod">
          <ac:chgData name="Willmott, Shauna" userId="f8551e46-3cfe-4fb4-b5e8-421c546e4015" providerId="ADAL" clId="{AF51843A-43E1-46CF-AB3F-9336B424255F}" dt="2020-04-15T08:45:20.053" v="180" actId="1076"/>
          <ac:spMkLst>
            <pc:docMk/>
            <pc:sldMk cId="1311381722" sldId="308"/>
            <ac:spMk id="21" creationId="{BAFD826C-1D1F-4A87-8D9F-4D5454AB1C1C}"/>
          </ac:spMkLst>
        </pc:spChg>
        <pc:spChg chg="add mod">
          <ac:chgData name="Willmott, Shauna" userId="f8551e46-3cfe-4fb4-b5e8-421c546e4015" providerId="ADAL" clId="{AF51843A-43E1-46CF-AB3F-9336B424255F}" dt="2020-04-15T08:45:48.061" v="189" actId="14100"/>
          <ac:spMkLst>
            <pc:docMk/>
            <pc:sldMk cId="1311381722" sldId="308"/>
            <ac:spMk id="22" creationId="{22137D0E-C20C-41F2-ADE1-4ED739E3F1DE}"/>
          </ac:spMkLst>
        </pc:spChg>
        <pc:spChg chg="add mod">
          <ac:chgData name="Willmott, Shauna" userId="f8551e46-3cfe-4fb4-b5e8-421c546e4015" providerId="ADAL" clId="{AF51843A-43E1-46CF-AB3F-9336B424255F}" dt="2020-04-15T08:45:44.991" v="188" actId="1076"/>
          <ac:spMkLst>
            <pc:docMk/>
            <pc:sldMk cId="1311381722" sldId="308"/>
            <ac:spMk id="23" creationId="{748E25DC-CBAE-485A-94DA-C9ABCD599456}"/>
          </ac:spMkLst>
        </pc:spChg>
        <pc:picChg chg="add mod">
          <ac:chgData name="Willmott, Shauna" userId="f8551e46-3cfe-4fb4-b5e8-421c546e4015" providerId="ADAL" clId="{AF51843A-43E1-46CF-AB3F-9336B424255F}" dt="2020-04-15T08:45:11.390" v="177" actId="1076"/>
          <ac:picMkLst>
            <pc:docMk/>
            <pc:sldMk cId="1311381722" sldId="308"/>
            <ac:picMk id="9" creationId="{6B74FC81-18F4-4592-95C3-4DEB9804891A}"/>
          </ac:picMkLst>
        </pc:picChg>
        <pc:picChg chg="add mod">
          <ac:chgData name="Willmott, Shauna" userId="f8551e46-3cfe-4fb4-b5e8-421c546e4015" providerId="ADAL" clId="{AF51843A-43E1-46CF-AB3F-9336B424255F}" dt="2020-04-15T08:44:07.910" v="169" actId="962"/>
          <ac:picMkLst>
            <pc:docMk/>
            <pc:sldMk cId="1311381722" sldId="308"/>
            <ac:picMk id="10" creationId="{991A565A-F74A-4BDB-BB18-03C120366B5E}"/>
          </ac:picMkLst>
        </pc:picChg>
        <pc:picChg chg="del">
          <ac:chgData name="Willmott, Shauna" userId="f8551e46-3cfe-4fb4-b5e8-421c546e4015" providerId="ADAL" clId="{AF51843A-43E1-46CF-AB3F-9336B424255F}" dt="2020-04-15T08:41:51.860" v="166" actId="478"/>
          <ac:picMkLst>
            <pc:docMk/>
            <pc:sldMk cId="1311381722" sldId="308"/>
            <ac:picMk id="13" creationId="{26F7154C-A96B-4414-AFA1-EBB419213475}"/>
          </ac:picMkLst>
        </pc:picChg>
        <pc:picChg chg="del">
          <ac:chgData name="Willmott, Shauna" userId="f8551e46-3cfe-4fb4-b5e8-421c546e4015" providerId="ADAL" clId="{AF51843A-43E1-46CF-AB3F-9336B424255F}" dt="2020-04-15T08:41:51.860" v="166" actId="478"/>
          <ac:picMkLst>
            <pc:docMk/>
            <pc:sldMk cId="1311381722" sldId="308"/>
            <ac:picMk id="14" creationId="{9E4B0C0A-8654-4E96-B11E-BE58893A3B8A}"/>
          </ac:picMkLst>
        </pc:picChg>
        <pc:picChg chg="del">
          <ac:chgData name="Willmott, Shauna" userId="f8551e46-3cfe-4fb4-b5e8-421c546e4015" providerId="ADAL" clId="{AF51843A-43E1-46CF-AB3F-9336B424255F}" dt="2020-04-15T08:41:51.860" v="166" actId="478"/>
          <ac:picMkLst>
            <pc:docMk/>
            <pc:sldMk cId="1311381722" sldId="308"/>
            <ac:picMk id="15" creationId="{99519734-2572-40D6-B50E-CCADDDF2C331}"/>
          </ac:picMkLst>
        </pc:picChg>
        <pc:picChg chg="del">
          <ac:chgData name="Willmott, Shauna" userId="f8551e46-3cfe-4fb4-b5e8-421c546e4015" providerId="ADAL" clId="{AF51843A-43E1-46CF-AB3F-9336B424255F}" dt="2020-04-15T08:41:51.860" v="166" actId="478"/>
          <ac:picMkLst>
            <pc:docMk/>
            <pc:sldMk cId="1311381722" sldId="308"/>
            <ac:picMk id="16" creationId="{64C52F93-E49E-4B6A-9059-C0C592DBEB6A}"/>
          </ac:picMkLst>
        </pc:picChg>
        <pc:picChg chg="add mod">
          <ac:chgData name="Willmott, Shauna" userId="f8551e46-3cfe-4fb4-b5e8-421c546e4015" providerId="ADAL" clId="{AF51843A-43E1-46CF-AB3F-9336B424255F}" dt="2020-04-15T08:45:56.381" v="192" actId="1076"/>
          <ac:picMkLst>
            <pc:docMk/>
            <pc:sldMk cId="1311381722" sldId="308"/>
            <ac:picMk id="17" creationId="{268D20AF-EA13-4827-A5FD-852F591824C7}"/>
          </ac:picMkLst>
        </pc:picChg>
        <pc:picChg chg="add mod">
          <ac:chgData name="Willmott, Shauna" userId="f8551e46-3cfe-4fb4-b5e8-421c546e4015" providerId="ADAL" clId="{AF51843A-43E1-46CF-AB3F-9336B424255F}" dt="2020-04-15T08:44:12.883" v="170" actId="962"/>
          <ac:picMkLst>
            <pc:docMk/>
            <pc:sldMk cId="1311381722" sldId="308"/>
            <ac:picMk id="18" creationId="{2E76A5E7-FFE1-426E-98EA-ABD1776BD7A9}"/>
          </ac:picMkLst>
        </pc:picChg>
        <pc:picChg chg="add mod">
          <ac:chgData name="Willmott, Shauna" userId="f8551e46-3cfe-4fb4-b5e8-421c546e4015" providerId="ADAL" clId="{AF51843A-43E1-46CF-AB3F-9336B424255F}" dt="2020-04-15T08:45:25.445" v="183" actId="1076"/>
          <ac:picMkLst>
            <pc:docMk/>
            <pc:sldMk cId="1311381722" sldId="308"/>
            <ac:picMk id="24" creationId="{A49C2EB0-167A-471F-8278-229E5DA33EEA}"/>
          </ac:picMkLst>
        </pc:picChg>
      </pc:sldChg>
      <pc:sldChg chg="modSp">
        <pc:chgData name="Willmott, Shauna" userId="f8551e46-3cfe-4fb4-b5e8-421c546e4015" providerId="ADAL" clId="{AF51843A-43E1-46CF-AB3F-9336B424255F}" dt="2020-04-15T08:48:24.542" v="311" actId="27636"/>
        <pc:sldMkLst>
          <pc:docMk/>
          <pc:sldMk cId="1397784716" sldId="310"/>
        </pc:sldMkLst>
        <pc:spChg chg="mod">
          <ac:chgData name="Willmott, Shauna" userId="f8551e46-3cfe-4fb4-b5e8-421c546e4015" providerId="ADAL" clId="{AF51843A-43E1-46CF-AB3F-9336B424255F}" dt="2020-04-15T08:48:20.876" v="309" actId="14100"/>
          <ac:spMkLst>
            <pc:docMk/>
            <pc:sldMk cId="1397784716" sldId="310"/>
            <ac:spMk id="2" creationId="{00000000-0000-0000-0000-000000000000}"/>
          </ac:spMkLst>
        </pc:spChg>
        <pc:spChg chg="mod">
          <ac:chgData name="Willmott, Shauna" userId="f8551e46-3cfe-4fb4-b5e8-421c546e4015" providerId="ADAL" clId="{AF51843A-43E1-46CF-AB3F-9336B424255F}" dt="2020-04-15T08:48:24.542" v="311" actId="27636"/>
          <ac:spMkLst>
            <pc:docMk/>
            <pc:sldMk cId="1397784716" sldId="310"/>
            <ac:spMk id="3" creationId="{00000000-0000-0000-0000-000000000000}"/>
          </ac:spMkLst>
        </pc:spChg>
      </pc:sldChg>
      <pc:sldChg chg="del">
        <pc:chgData name="Willmott, Shauna" userId="f8551e46-3cfe-4fb4-b5e8-421c546e4015" providerId="ADAL" clId="{AF51843A-43E1-46CF-AB3F-9336B424255F}" dt="2020-04-15T08:49:19.097" v="315" actId="2696"/>
        <pc:sldMkLst>
          <pc:docMk/>
          <pc:sldMk cId="3588138877" sldId="311"/>
        </pc:sldMkLst>
      </pc:sldChg>
      <pc:sldChg chg="del">
        <pc:chgData name="Willmott, Shauna" userId="f8551e46-3cfe-4fb4-b5e8-421c546e4015" providerId="ADAL" clId="{AF51843A-43E1-46CF-AB3F-9336B424255F}" dt="2020-04-15T08:48:48.223" v="312" actId="2696"/>
        <pc:sldMkLst>
          <pc:docMk/>
          <pc:sldMk cId="1898566138" sldId="313"/>
        </pc:sldMkLst>
      </pc:sldChg>
      <pc:sldChg chg="del">
        <pc:chgData name="Willmott, Shauna" userId="f8551e46-3cfe-4fb4-b5e8-421c546e4015" providerId="ADAL" clId="{AF51843A-43E1-46CF-AB3F-9336B424255F}" dt="2020-04-15T08:48:48.987" v="313" actId="2696"/>
        <pc:sldMkLst>
          <pc:docMk/>
          <pc:sldMk cId="2124248459" sldId="314"/>
        </pc:sldMkLst>
      </pc:sldChg>
      <pc:sldChg chg="modSp">
        <pc:chgData name="Willmott, Shauna" userId="f8551e46-3cfe-4fb4-b5e8-421c546e4015" providerId="ADAL" clId="{AF51843A-43E1-46CF-AB3F-9336B424255F}" dt="2020-04-15T08:51:11.850" v="411" actId="12"/>
        <pc:sldMkLst>
          <pc:docMk/>
          <pc:sldMk cId="2955365759" sldId="315"/>
        </pc:sldMkLst>
        <pc:spChg chg="mod">
          <ac:chgData name="Willmott, Shauna" userId="f8551e46-3cfe-4fb4-b5e8-421c546e4015" providerId="ADAL" clId="{AF51843A-43E1-46CF-AB3F-9336B424255F}" dt="2020-04-15T08:50:45.396" v="406" actId="404"/>
          <ac:spMkLst>
            <pc:docMk/>
            <pc:sldMk cId="2955365759" sldId="315"/>
            <ac:spMk id="2" creationId="{00000000-0000-0000-0000-000000000000}"/>
          </ac:spMkLst>
        </pc:spChg>
        <pc:spChg chg="mod">
          <ac:chgData name="Willmott, Shauna" userId="f8551e46-3cfe-4fb4-b5e8-421c546e4015" providerId="ADAL" clId="{AF51843A-43E1-46CF-AB3F-9336B424255F}" dt="2020-04-15T08:51:11.850" v="411" actId="12"/>
          <ac:spMkLst>
            <pc:docMk/>
            <pc:sldMk cId="2955365759" sldId="315"/>
            <ac:spMk id="3" creationId="{00000000-0000-0000-0000-000000000000}"/>
          </ac:spMkLst>
        </pc:spChg>
      </pc:sldChg>
      <pc:sldChg chg="addSp delSp modSp add">
        <pc:chgData name="Willmott, Shauna" userId="f8551e46-3cfe-4fb4-b5e8-421c546e4015" providerId="ADAL" clId="{AF51843A-43E1-46CF-AB3F-9336B424255F}" dt="2020-04-15T08:50:08.485" v="357" actId="1076"/>
        <pc:sldMkLst>
          <pc:docMk/>
          <pc:sldMk cId="4215527927" sldId="316"/>
        </pc:sldMkLst>
        <pc:spChg chg="mod">
          <ac:chgData name="Willmott, Shauna" userId="f8551e46-3cfe-4fb4-b5e8-421c546e4015" providerId="ADAL" clId="{AF51843A-43E1-46CF-AB3F-9336B424255F}" dt="2020-04-15T08:49:47.068" v="349" actId="20577"/>
          <ac:spMkLst>
            <pc:docMk/>
            <pc:sldMk cId="4215527927" sldId="316"/>
            <ac:spMk id="2" creationId="{00000000-0000-0000-0000-000000000000}"/>
          </ac:spMkLst>
        </pc:spChg>
        <pc:spChg chg="del">
          <ac:chgData name="Willmott, Shauna" userId="f8551e46-3cfe-4fb4-b5e8-421c546e4015" providerId="ADAL" clId="{AF51843A-43E1-46CF-AB3F-9336B424255F}" dt="2020-04-15T08:49:52.013" v="350" actId="478"/>
          <ac:spMkLst>
            <pc:docMk/>
            <pc:sldMk cId="4215527927" sldId="316"/>
            <ac:spMk id="3" creationId="{00000000-0000-0000-0000-000000000000}"/>
          </ac:spMkLst>
        </pc:spChg>
        <pc:spChg chg="add del mod">
          <ac:chgData name="Willmott, Shauna" userId="f8551e46-3cfe-4fb4-b5e8-421c546e4015" providerId="ADAL" clId="{AF51843A-43E1-46CF-AB3F-9336B424255F}" dt="2020-04-15T08:49:53.948" v="351" actId="478"/>
          <ac:spMkLst>
            <pc:docMk/>
            <pc:sldMk cId="4215527927" sldId="316"/>
            <ac:spMk id="5" creationId="{E743CFF5-F069-4334-B0B2-5E65281B82AD}"/>
          </ac:spMkLst>
        </pc:spChg>
        <pc:picChg chg="add mod">
          <ac:chgData name="Willmott, Shauna" userId="f8551e46-3cfe-4fb4-b5e8-421c546e4015" providerId="ADAL" clId="{AF51843A-43E1-46CF-AB3F-9336B424255F}" dt="2020-04-15T08:50:08.485" v="357" actId="1076"/>
          <ac:picMkLst>
            <pc:docMk/>
            <pc:sldMk cId="4215527927" sldId="316"/>
            <ac:picMk id="8" creationId="{5AC11767-4758-4C57-B218-D389895D99FF}"/>
          </ac:picMkLst>
        </pc:picChg>
      </pc:sldChg>
      <pc:sldChg chg="add del">
        <pc:chgData name="Willmott, Shauna" userId="f8551e46-3cfe-4fb4-b5e8-421c546e4015" providerId="ADAL" clId="{AF51843A-43E1-46CF-AB3F-9336B424255F}" dt="2020-04-15T08:50:20.907" v="359" actId="2696"/>
        <pc:sldMkLst>
          <pc:docMk/>
          <pc:sldMk cId="2932256212" sldId="317"/>
        </pc:sldMkLst>
      </pc:sldChg>
    </pc:docChg>
  </pc:docChgLst>
  <pc:docChgLst>
    <pc:chgData name="Willmott, Shauna" userId="f8551e46-3cfe-4fb4-b5e8-421c546e4015" providerId="ADAL" clId="{09578CAD-3ECC-4084-AF1F-861A01F80F0E}"/>
    <pc:docChg chg="undo custSel addSld delSld modSld sldOrd">
      <pc:chgData name="Willmott, Shauna" userId="f8551e46-3cfe-4fb4-b5e8-421c546e4015" providerId="ADAL" clId="{09578CAD-3ECC-4084-AF1F-861A01F80F0E}" dt="2020-05-05T09:15:31.882" v="500" actId="20577"/>
      <pc:docMkLst>
        <pc:docMk/>
      </pc:docMkLst>
      <pc:sldChg chg="addSp delSp">
        <pc:chgData name="Willmott, Shauna" userId="f8551e46-3cfe-4fb4-b5e8-421c546e4015" providerId="ADAL" clId="{09578CAD-3ECC-4084-AF1F-861A01F80F0E}" dt="2020-05-05T08:26:25.697" v="2"/>
        <pc:sldMkLst>
          <pc:docMk/>
          <pc:sldMk cId="2955365759" sldId="315"/>
        </pc:sldMkLst>
        <pc:spChg chg="add">
          <ac:chgData name="Willmott, Shauna" userId="f8551e46-3cfe-4fb4-b5e8-421c546e4015" providerId="ADAL" clId="{09578CAD-3ECC-4084-AF1F-861A01F80F0E}" dt="2020-05-05T08:26:25.697" v="2"/>
          <ac:spMkLst>
            <pc:docMk/>
            <pc:sldMk cId="2955365759" sldId="315"/>
            <ac:spMk id="6" creationId="{99A2BBE6-3522-4F1F-894F-773DD77E38CE}"/>
          </ac:spMkLst>
        </pc:spChg>
        <pc:spChg chg="del">
          <ac:chgData name="Willmott, Shauna" userId="f8551e46-3cfe-4fb4-b5e8-421c546e4015" providerId="ADAL" clId="{09578CAD-3ECC-4084-AF1F-861A01F80F0E}" dt="2020-05-05T08:26:24.968" v="1" actId="478"/>
          <ac:spMkLst>
            <pc:docMk/>
            <pc:sldMk cId="2955365759" sldId="315"/>
            <ac:spMk id="9" creationId="{7702722C-7310-439F-999C-9CB7BAFEA367}"/>
          </ac:spMkLst>
        </pc:spChg>
        <pc:picChg chg="add">
          <ac:chgData name="Willmott, Shauna" userId="f8551e46-3cfe-4fb4-b5e8-421c546e4015" providerId="ADAL" clId="{09578CAD-3ECC-4084-AF1F-861A01F80F0E}" dt="2020-05-05T08:26:25.697" v="2"/>
          <ac:picMkLst>
            <pc:docMk/>
            <pc:sldMk cId="2955365759" sldId="315"/>
            <ac:picMk id="7" creationId="{5A303532-03CA-4E86-835E-C357106F7AB0}"/>
          </ac:picMkLst>
        </pc:picChg>
        <pc:picChg chg="del">
          <ac:chgData name="Willmott, Shauna" userId="f8551e46-3cfe-4fb4-b5e8-421c546e4015" providerId="ADAL" clId="{09578CAD-3ECC-4084-AF1F-861A01F80F0E}" dt="2020-05-05T08:26:24.968" v="1" actId="478"/>
          <ac:picMkLst>
            <pc:docMk/>
            <pc:sldMk cId="2955365759" sldId="315"/>
            <ac:picMk id="10" creationId="{FC4DCA3F-D814-4323-84C2-AB8F176D84D7}"/>
          </ac:picMkLst>
        </pc:picChg>
      </pc:sldChg>
      <pc:sldChg chg="ord">
        <pc:chgData name="Willmott, Shauna" userId="f8551e46-3cfe-4fb4-b5e8-421c546e4015" providerId="ADAL" clId="{09578CAD-3ECC-4084-AF1F-861A01F80F0E}" dt="2020-05-05T08:25:56.675" v="0"/>
        <pc:sldMkLst>
          <pc:docMk/>
          <pc:sldMk cId="4215527927" sldId="316"/>
        </pc:sldMkLst>
      </pc:sldChg>
      <pc:sldChg chg="modSp add ord">
        <pc:chgData name="Willmott, Shauna" userId="f8551e46-3cfe-4fb4-b5e8-421c546e4015" providerId="ADAL" clId="{09578CAD-3ECC-4084-AF1F-861A01F80F0E}" dt="2020-05-05T08:27:56.464" v="42" actId="242"/>
        <pc:sldMkLst>
          <pc:docMk/>
          <pc:sldMk cId="3679479827" sldId="317"/>
        </pc:sldMkLst>
        <pc:spChg chg="mod">
          <ac:chgData name="Willmott, Shauna" userId="f8551e46-3cfe-4fb4-b5e8-421c546e4015" providerId="ADAL" clId="{09578CAD-3ECC-4084-AF1F-861A01F80F0E}" dt="2020-05-05T08:27:56.170" v="41" actId="242"/>
          <ac:spMkLst>
            <pc:docMk/>
            <pc:sldMk cId="3679479827" sldId="317"/>
            <ac:spMk id="2" creationId="{00000000-0000-0000-0000-000000000000}"/>
          </ac:spMkLst>
        </pc:spChg>
        <pc:spChg chg="mod">
          <ac:chgData name="Willmott, Shauna" userId="f8551e46-3cfe-4fb4-b5e8-421c546e4015" providerId="ADAL" clId="{09578CAD-3ECC-4084-AF1F-861A01F80F0E}" dt="2020-05-05T08:27:56.464" v="42" actId="242"/>
          <ac:spMkLst>
            <pc:docMk/>
            <pc:sldMk cId="3679479827" sldId="317"/>
            <ac:spMk id="3" creationId="{00000000-0000-0000-0000-000000000000}"/>
          </ac:spMkLst>
        </pc:spChg>
      </pc:sldChg>
      <pc:sldChg chg="addSp delSp modSp add ord">
        <pc:chgData name="Willmott, Shauna" userId="f8551e46-3cfe-4fb4-b5e8-421c546e4015" providerId="ADAL" clId="{09578CAD-3ECC-4084-AF1F-861A01F80F0E}" dt="2020-05-05T09:03:53.726" v="251" actId="14100"/>
        <pc:sldMkLst>
          <pc:docMk/>
          <pc:sldMk cId="1535338525" sldId="318"/>
        </pc:sldMkLst>
        <pc:spChg chg="mod">
          <ac:chgData name="Willmott, Shauna" userId="f8551e46-3cfe-4fb4-b5e8-421c546e4015" providerId="ADAL" clId="{09578CAD-3ECC-4084-AF1F-861A01F80F0E}" dt="2020-05-05T08:34:57.014" v="214" actId="14100"/>
          <ac:spMkLst>
            <pc:docMk/>
            <pc:sldMk cId="1535338525" sldId="318"/>
            <ac:spMk id="2" creationId="{00000000-0000-0000-0000-000000000000}"/>
          </ac:spMkLst>
        </pc:spChg>
        <pc:spChg chg="add mod">
          <ac:chgData name="Willmott, Shauna" userId="f8551e46-3cfe-4fb4-b5e8-421c546e4015" providerId="ADAL" clId="{09578CAD-3ECC-4084-AF1F-861A01F80F0E}" dt="2020-05-05T08:36:14.748" v="232" actId="1076"/>
          <ac:spMkLst>
            <pc:docMk/>
            <pc:sldMk cId="1535338525" sldId="318"/>
            <ac:spMk id="7" creationId="{7C821FC5-441B-4B52-899A-6335DC8F4E64}"/>
          </ac:spMkLst>
        </pc:spChg>
        <pc:spChg chg="add mod">
          <ac:chgData name="Willmott, Shauna" userId="f8551e46-3cfe-4fb4-b5e8-421c546e4015" providerId="ADAL" clId="{09578CAD-3ECC-4084-AF1F-861A01F80F0E}" dt="2020-05-05T08:35:53.302" v="226" actId="1076"/>
          <ac:spMkLst>
            <pc:docMk/>
            <pc:sldMk cId="1535338525" sldId="318"/>
            <ac:spMk id="13" creationId="{887D52DA-2197-4E4D-AF20-081B6BF58D53}"/>
          </ac:spMkLst>
        </pc:spChg>
        <pc:spChg chg="add mod">
          <ac:chgData name="Willmott, Shauna" userId="f8551e46-3cfe-4fb4-b5e8-421c546e4015" providerId="ADAL" clId="{09578CAD-3ECC-4084-AF1F-861A01F80F0E}" dt="2020-05-05T08:36:07.418" v="230" actId="1076"/>
          <ac:spMkLst>
            <pc:docMk/>
            <pc:sldMk cId="1535338525" sldId="318"/>
            <ac:spMk id="17" creationId="{5B5D36CE-09C4-4765-AF44-152771F478E6}"/>
          </ac:spMkLst>
        </pc:spChg>
        <pc:spChg chg="add mod">
          <ac:chgData name="Willmott, Shauna" userId="f8551e46-3cfe-4fb4-b5e8-421c546e4015" providerId="ADAL" clId="{09578CAD-3ECC-4084-AF1F-861A01F80F0E}" dt="2020-05-05T08:35:46.975" v="224" actId="1076"/>
          <ac:spMkLst>
            <pc:docMk/>
            <pc:sldMk cId="1535338525" sldId="318"/>
            <ac:spMk id="21" creationId="{605FF791-2E28-4F49-A15B-A20AD1C1F9A8}"/>
          </ac:spMkLst>
        </pc:spChg>
        <pc:picChg chg="add mod">
          <ac:chgData name="Willmott, Shauna" userId="f8551e46-3cfe-4fb4-b5e8-421c546e4015" providerId="ADAL" clId="{09578CAD-3ECC-4084-AF1F-861A01F80F0E}" dt="2020-05-05T08:36:39.785" v="239" actId="1076"/>
          <ac:picMkLst>
            <pc:docMk/>
            <pc:sldMk cId="1535338525" sldId="318"/>
            <ac:picMk id="6" creationId="{58735D7A-777D-4298-BFE2-A146DE5A1F1F}"/>
          </ac:picMkLst>
        </pc:picChg>
        <pc:picChg chg="add del">
          <ac:chgData name="Willmott, Shauna" userId="f8551e46-3cfe-4fb4-b5e8-421c546e4015" providerId="ADAL" clId="{09578CAD-3ECC-4084-AF1F-861A01F80F0E}" dt="2020-05-05T08:35:00.014" v="215" actId="478"/>
          <ac:picMkLst>
            <pc:docMk/>
            <pc:sldMk cId="1535338525" sldId="318"/>
            <ac:picMk id="8" creationId="{5AC11767-4758-4C57-B218-D389895D99FF}"/>
          </ac:picMkLst>
        </pc:picChg>
        <pc:cxnChg chg="add mod">
          <ac:chgData name="Willmott, Shauna" userId="f8551e46-3cfe-4fb4-b5e8-421c546e4015" providerId="ADAL" clId="{09578CAD-3ECC-4084-AF1F-861A01F80F0E}" dt="2020-05-05T08:36:29.746" v="235" actId="14100"/>
          <ac:cxnSpMkLst>
            <pc:docMk/>
            <pc:sldMk cId="1535338525" sldId="318"/>
            <ac:cxnSpMk id="11" creationId="{F415379A-9BE6-4442-BD98-EFFDF012B4F2}"/>
          </ac:cxnSpMkLst>
        </pc:cxnChg>
        <pc:cxnChg chg="add mod">
          <ac:chgData name="Willmott, Shauna" userId="f8551e46-3cfe-4fb4-b5e8-421c546e4015" providerId="ADAL" clId="{09578CAD-3ECC-4084-AF1F-861A01F80F0E}" dt="2020-05-05T08:36:19.325" v="233" actId="14100"/>
          <ac:cxnSpMkLst>
            <pc:docMk/>
            <pc:sldMk cId="1535338525" sldId="318"/>
            <ac:cxnSpMk id="12" creationId="{D9D9C422-A628-4846-BE5C-3913CD847245}"/>
          </ac:cxnSpMkLst>
        </pc:cxnChg>
        <pc:cxnChg chg="add mod">
          <ac:chgData name="Willmott, Shauna" userId="f8551e46-3cfe-4fb4-b5e8-421c546e4015" providerId="ADAL" clId="{09578CAD-3ECC-4084-AF1F-861A01F80F0E}" dt="2020-05-05T08:36:51.534" v="242" actId="14100"/>
          <ac:cxnSpMkLst>
            <pc:docMk/>
            <pc:sldMk cId="1535338525" sldId="318"/>
            <ac:cxnSpMk id="14" creationId="{34FD01DC-3E0F-451D-B0D5-9DF1A83DA7CB}"/>
          </ac:cxnSpMkLst>
        </pc:cxnChg>
        <pc:cxnChg chg="add mod">
          <ac:chgData name="Willmott, Shauna" userId="f8551e46-3cfe-4fb4-b5e8-421c546e4015" providerId="ADAL" clId="{09578CAD-3ECC-4084-AF1F-861A01F80F0E}" dt="2020-05-05T08:37:12.782" v="247" actId="14100"/>
          <ac:cxnSpMkLst>
            <pc:docMk/>
            <pc:sldMk cId="1535338525" sldId="318"/>
            <ac:cxnSpMk id="15" creationId="{6A85B7BE-FA85-42E8-803E-84EF39C61C9E}"/>
          </ac:cxnSpMkLst>
        </pc:cxnChg>
        <pc:cxnChg chg="add mod">
          <ac:chgData name="Willmott, Shauna" userId="f8551e46-3cfe-4fb4-b5e8-421c546e4015" providerId="ADAL" clId="{09578CAD-3ECC-4084-AF1F-861A01F80F0E}" dt="2020-05-05T09:03:53.726" v="251" actId="14100"/>
          <ac:cxnSpMkLst>
            <pc:docMk/>
            <pc:sldMk cId="1535338525" sldId="318"/>
            <ac:cxnSpMk id="16" creationId="{59E825C9-609E-438C-A6EE-5F5D9E97F422}"/>
          </ac:cxnSpMkLst>
        </pc:cxnChg>
        <pc:cxnChg chg="add mod">
          <ac:chgData name="Willmott, Shauna" userId="f8551e46-3cfe-4fb4-b5e8-421c546e4015" providerId="ADAL" clId="{09578CAD-3ECC-4084-AF1F-861A01F80F0E}" dt="2020-05-05T08:37:03.509" v="246" actId="14100"/>
          <ac:cxnSpMkLst>
            <pc:docMk/>
            <pc:sldMk cId="1535338525" sldId="318"/>
            <ac:cxnSpMk id="18" creationId="{624ECE9A-A976-4F0C-984C-46209CE0588F}"/>
          </ac:cxnSpMkLst>
        </pc:cxnChg>
        <pc:cxnChg chg="add mod">
          <ac:chgData name="Willmott, Shauna" userId="f8551e46-3cfe-4fb4-b5e8-421c546e4015" providerId="ADAL" clId="{09578CAD-3ECC-4084-AF1F-861A01F80F0E}" dt="2020-05-05T08:35:33.589" v="218" actId="14100"/>
          <ac:cxnSpMkLst>
            <pc:docMk/>
            <pc:sldMk cId="1535338525" sldId="318"/>
            <ac:cxnSpMk id="19" creationId="{99BA8751-E436-4087-8DBA-3348B8BEFBC5}"/>
          </ac:cxnSpMkLst>
        </pc:cxnChg>
        <pc:cxnChg chg="add mod">
          <ac:chgData name="Willmott, Shauna" userId="f8551e46-3cfe-4fb4-b5e8-421c546e4015" providerId="ADAL" clId="{09578CAD-3ECC-4084-AF1F-861A01F80F0E}" dt="2020-05-05T08:36:57.239" v="244" actId="14100"/>
          <ac:cxnSpMkLst>
            <pc:docMk/>
            <pc:sldMk cId="1535338525" sldId="318"/>
            <ac:cxnSpMk id="20" creationId="{2B4B7512-7661-4B8F-8AB9-CA85432D8FEB}"/>
          </ac:cxnSpMkLst>
        </pc:cxnChg>
        <pc:cxnChg chg="add mod">
          <ac:chgData name="Willmott, Shauna" userId="f8551e46-3cfe-4fb4-b5e8-421c546e4015" providerId="ADAL" clId="{09578CAD-3ECC-4084-AF1F-861A01F80F0E}" dt="2020-05-05T08:37:15.762" v="248" actId="14100"/>
          <ac:cxnSpMkLst>
            <pc:docMk/>
            <pc:sldMk cId="1535338525" sldId="318"/>
            <ac:cxnSpMk id="22" creationId="{CE112AFF-68EE-4904-AD74-87F2FB2602C0}"/>
          </ac:cxnSpMkLst>
        </pc:cxnChg>
        <pc:cxnChg chg="add mod">
          <ac:chgData name="Willmott, Shauna" userId="f8551e46-3cfe-4fb4-b5e8-421c546e4015" providerId="ADAL" clId="{09578CAD-3ECC-4084-AF1F-861A01F80F0E}" dt="2020-05-05T08:36:33.498" v="236" actId="1076"/>
          <ac:cxnSpMkLst>
            <pc:docMk/>
            <pc:sldMk cId="1535338525" sldId="318"/>
            <ac:cxnSpMk id="23" creationId="{C9BC464B-EF61-4A38-A66F-69B983916736}"/>
          </ac:cxnSpMkLst>
        </pc:cxnChg>
      </pc:sldChg>
      <pc:sldChg chg="addSp delSp modSp add ord">
        <pc:chgData name="Willmott, Shauna" userId="f8551e46-3cfe-4fb4-b5e8-421c546e4015" providerId="ADAL" clId="{09578CAD-3ECC-4084-AF1F-861A01F80F0E}" dt="2020-05-05T09:06:14.338" v="377" actId="1037"/>
        <pc:sldMkLst>
          <pc:docMk/>
          <pc:sldMk cId="531803343" sldId="319"/>
        </pc:sldMkLst>
        <pc:spChg chg="mod">
          <ac:chgData name="Willmott, Shauna" userId="f8551e46-3cfe-4fb4-b5e8-421c546e4015" providerId="ADAL" clId="{09578CAD-3ECC-4084-AF1F-861A01F80F0E}" dt="2020-05-05T09:06:14.338" v="377" actId="1037"/>
          <ac:spMkLst>
            <pc:docMk/>
            <pc:sldMk cId="531803343" sldId="319"/>
            <ac:spMk id="2" creationId="{00000000-0000-0000-0000-000000000000}"/>
          </ac:spMkLst>
        </pc:spChg>
        <pc:spChg chg="del">
          <ac:chgData name="Willmott, Shauna" userId="f8551e46-3cfe-4fb4-b5e8-421c546e4015" providerId="ADAL" clId="{09578CAD-3ECC-4084-AF1F-861A01F80F0E}" dt="2020-05-05T09:05:56.883" v="370" actId="478"/>
          <ac:spMkLst>
            <pc:docMk/>
            <pc:sldMk cId="531803343" sldId="319"/>
            <ac:spMk id="3" creationId="{00000000-0000-0000-0000-000000000000}"/>
          </ac:spMkLst>
        </pc:spChg>
        <pc:spChg chg="add del mod">
          <ac:chgData name="Willmott, Shauna" userId="f8551e46-3cfe-4fb4-b5e8-421c546e4015" providerId="ADAL" clId="{09578CAD-3ECC-4084-AF1F-861A01F80F0E}" dt="2020-05-05T09:05:59.113" v="371" actId="478"/>
          <ac:spMkLst>
            <pc:docMk/>
            <pc:sldMk cId="531803343" sldId="319"/>
            <ac:spMk id="5" creationId="{21FB60A9-330D-45D6-8612-842D701B6253}"/>
          </ac:spMkLst>
        </pc:spChg>
        <pc:picChg chg="add mod">
          <ac:chgData name="Willmott, Shauna" userId="f8551e46-3cfe-4fb4-b5e8-421c546e4015" providerId="ADAL" clId="{09578CAD-3ECC-4084-AF1F-861A01F80F0E}" dt="2020-05-05T09:06:03.062" v="373" actId="1076"/>
          <ac:picMkLst>
            <pc:docMk/>
            <pc:sldMk cId="531803343" sldId="319"/>
            <ac:picMk id="8" creationId="{556CA774-ADB2-43F9-BCEB-1C4EAB1B51DE}"/>
          </ac:picMkLst>
        </pc:picChg>
      </pc:sldChg>
      <pc:sldChg chg="addSp delSp modSp add del">
        <pc:chgData name="Willmott, Shauna" userId="f8551e46-3cfe-4fb4-b5e8-421c546e4015" providerId="ADAL" clId="{09578CAD-3ECC-4084-AF1F-861A01F80F0E}" dt="2020-05-05T09:08:18.899" v="423" actId="14100"/>
        <pc:sldMkLst>
          <pc:docMk/>
          <pc:sldMk cId="3929033196" sldId="320"/>
        </pc:sldMkLst>
        <pc:spChg chg="mod">
          <ac:chgData name="Willmott, Shauna" userId="f8551e46-3cfe-4fb4-b5e8-421c546e4015" providerId="ADAL" clId="{09578CAD-3ECC-4084-AF1F-861A01F80F0E}" dt="2020-05-05T09:08:18.899" v="423" actId="14100"/>
          <ac:spMkLst>
            <pc:docMk/>
            <pc:sldMk cId="3929033196" sldId="320"/>
            <ac:spMk id="2" creationId="{00000000-0000-0000-0000-000000000000}"/>
          </ac:spMkLst>
        </pc:spChg>
        <pc:picChg chg="add mod">
          <ac:chgData name="Willmott, Shauna" userId="f8551e46-3cfe-4fb4-b5e8-421c546e4015" providerId="ADAL" clId="{09578CAD-3ECC-4084-AF1F-861A01F80F0E}" dt="2020-05-05T09:07:41.253" v="413" actId="1035"/>
          <ac:picMkLst>
            <pc:docMk/>
            <pc:sldMk cId="3929033196" sldId="320"/>
            <ac:picMk id="6" creationId="{0690A779-03B7-43BE-BAFF-32863909FB4A}"/>
          </ac:picMkLst>
        </pc:picChg>
        <pc:picChg chg="add mod">
          <ac:chgData name="Willmott, Shauna" userId="f8551e46-3cfe-4fb4-b5e8-421c546e4015" providerId="ADAL" clId="{09578CAD-3ECC-4084-AF1F-861A01F80F0E}" dt="2020-05-05T09:07:41.253" v="413" actId="1035"/>
          <ac:picMkLst>
            <pc:docMk/>
            <pc:sldMk cId="3929033196" sldId="320"/>
            <ac:picMk id="7" creationId="{6C52EEEB-5328-437C-95AE-4EEB547ED955}"/>
          </ac:picMkLst>
        </pc:picChg>
        <pc:picChg chg="del">
          <ac:chgData name="Willmott, Shauna" userId="f8551e46-3cfe-4fb4-b5e8-421c546e4015" providerId="ADAL" clId="{09578CAD-3ECC-4084-AF1F-861A01F80F0E}" dt="2020-05-05T09:06:36.589" v="381" actId="478"/>
          <ac:picMkLst>
            <pc:docMk/>
            <pc:sldMk cId="3929033196" sldId="320"/>
            <ac:picMk id="8" creationId="{556CA774-ADB2-43F9-BCEB-1C4EAB1B51DE}"/>
          </ac:picMkLst>
        </pc:picChg>
        <pc:picChg chg="add mod">
          <ac:chgData name="Willmott, Shauna" userId="f8551e46-3cfe-4fb4-b5e8-421c546e4015" providerId="ADAL" clId="{09578CAD-3ECC-4084-AF1F-861A01F80F0E}" dt="2020-05-05T09:07:41.253" v="413" actId="1035"/>
          <ac:picMkLst>
            <pc:docMk/>
            <pc:sldMk cId="3929033196" sldId="320"/>
            <ac:picMk id="11" creationId="{DB79EE7A-1324-4252-B01C-DEC4420E6D1E}"/>
          </ac:picMkLst>
        </pc:picChg>
        <pc:picChg chg="add mod">
          <ac:chgData name="Willmott, Shauna" userId="f8551e46-3cfe-4fb4-b5e8-421c546e4015" providerId="ADAL" clId="{09578CAD-3ECC-4084-AF1F-861A01F80F0E}" dt="2020-05-05T09:07:41.253" v="413" actId="1035"/>
          <ac:picMkLst>
            <pc:docMk/>
            <pc:sldMk cId="3929033196" sldId="320"/>
            <ac:picMk id="12" creationId="{80BF2DFD-52C6-42D8-82AB-04E83908B744}"/>
          </ac:picMkLst>
        </pc:picChg>
        <pc:picChg chg="add mod">
          <ac:chgData name="Willmott, Shauna" userId="f8551e46-3cfe-4fb4-b5e8-421c546e4015" providerId="ADAL" clId="{09578CAD-3ECC-4084-AF1F-861A01F80F0E}" dt="2020-05-05T09:07:49.620" v="417" actId="1035"/>
          <ac:picMkLst>
            <pc:docMk/>
            <pc:sldMk cId="3929033196" sldId="320"/>
            <ac:picMk id="13" creationId="{408EBB54-69BD-432D-930A-84CFC993E73C}"/>
          </ac:picMkLst>
        </pc:picChg>
      </pc:sldChg>
      <pc:sldChg chg="modSp add ord">
        <pc:chgData name="Willmott, Shauna" userId="f8551e46-3cfe-4fb4-b5e8-421c546e4015" providerId="ADAL" clId="{09578CAD-3ECC-4084-AF1F-861A01F80F0E}" dt="2020-05-05T09:15:31.882" v="500" actId="20577"/>
        <pc:sldMkLst>
          <pc:docMk/>
          <pc:sldMk cId="1176818188" sldId="321"/>
        </pc:sldMkLst>
        <pc:spChg chg="mod">
          <ac:chgData name="Willmott, Shauna" userId="f8551e46-3cfe-4fb4-b5e8-421c546e4015" providerId="ADAL" clId="{09578CAD-3ECC-4084-AF1F-861A01F80F0E}" dt="2020-05-05T09:14:05.141" v="475" actId="20577"/>
          <ac:spMkLst>
            <pc:docMk/>
            <pc:sldMk cId="1176818188" sldId="321"/>
            <ac:spMk id="2" creationId="{00000000-0000-0000-0000-000000000000}"/>
          </ac:spMkLst>
        </pc:spChg>
        <pc:spChg chg="mod">
          <ac:chgData name="Willmott, Shauna" userId="f8551e46-3cfe-4fb4-b5e8-421c546e4015" providerId="ADAL" clId="{09578CAD-3ECC-4084-AF1F-861A01F80F0E}" dt="2020-05-05T09:15:31.882" v="500" actId="20577"/>
          <ac:spMkLst>
            <pc:docMk/>
            <pc:sldMk cId="1176818188" sldId="321"/>
            <ac:spMk id="3" creationId="{00000000-0000-0000-0000-000000000000}"/>
          </ac:spMkLst>
        </pc:spChg>
        <pc:picChg chg="ord">
          <ac:chgData name="Willmott, Shauna" userId="f8551e46-3cfe-4fb4-b5e8-421c546e4015" providerId="ADAL" clId="{09578CAD-3ECC-4084-AF1F-861A01F80F0E}" dt="2020-05-05T09:14:12.479" v="476" actId="167"/>
          <ac:picMkLst>
            <pc:docMk/>
            <pc:sldMk cId="1176818188" sldId="321"/>
            <ac:picMk id="10" creationId="{C954368C-55E5-4963-8F3F-D5731E7EF3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6493-2AD2-450A-AFEF-960ED7F50C9F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1CBD3-C6E4-425A-B174-D1DD307864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85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1CBD3-C6E4-425A-B174-D1DD3078642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42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B1CBD3-C6E4-425A-B174-D1DD3078642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57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FD23-5F8F-45F7-AED0-145E4C393D5C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52B4-8509-4D01-8000-3C423673AE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52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FD23-5F8F-45F7-AED0-145E4C393D5C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52B4-8509-4D01-8000-3C423673AE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FD23-5F8F-45F7-AED0-145E4C393D5C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52B4-8509-4D01-8000-3C423673AE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10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FD23-5F8F-45F7-AED0-145E4C393D5C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52B4-8509-4D01-8000-3C423673AE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14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FD23-5F8F-45F7-AED0-145E4C393D5C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52B4-8509-4D01-8000-3C423673AE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43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FD23-5F8F-45F7-AED0-145E4C393D5C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52B4-8509-4D01-8000-3C423673AE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23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FD23-5F8F-45F7-AED0-145E4C393D5C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52B4-8509-4D01-8000-3C423673AE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17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FD23-5F8F-45F7-AED0-145E4C393D5C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52B4-8509-4D01-8000-3C423673AE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8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FD23-5F8F-45F7-AED0-145E4C393D5C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52B4-8509-4D01-8000-3C423673AE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97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FD23-5F8F-45F7-AED0-145E4C393D5C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52B4-8509-4D01-8000-3C423673AE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29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FD23-5F8F-45F7-AED0-145E4C393D5C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52B4-8509-4D01-8000-3C423673AE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10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EFD23-5F8F-45F7-AED0-145E4C393D5C}" type="datetimeFigureOut">
              <a:rPr lang="en-GB" smtClean="0"/>
              <a:t>08/05/2020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52B4-8509-4D01-8000-3C423673AE0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7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6" r:id="rId8"/>
    <p:sldLayoutId id="2147483657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ayne.Stillman@hants.gov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iabulbenko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93989"/>
            <a:ext cx="6120680" cy="62292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Assemblage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681" y="3459785"/>
            <a:ext cx="7776864" cy="622920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Katia Bulbenko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D1FAF-E293-4B71-BB11-A084368B4436}"/>
              </a:ext>
            </a:extLst>
          </p:cNvPr>
          <p:cNvSpPr txBox="1"/>
          <p:nvPr/>
        </p:nvSpPr>
        <p:spPr>
          <a:xfrm>
            <a:off x="118752" y="95700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C12C4-3F07-4494-929F-3E67963302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5680"/>
            <a:ext cx="2109850" cy="77482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6E82B78-CD13-4492-ABDE-E5DAEA94F2C7}"/>
              </a:ext>
            </a:extLst>
          </p:cNvPr>
          <p:cNvSpPr txBox="1">
            <a:spLocks/>
          </p:cNvSpPr>
          <p:nvPr/>
        </p:nvSpPr>
        <p:spPr>
          <a:xfrm>
            <a:off x="288920" y="4180958"/>
            <a:ext cx="7776864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KS2-3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A39C3-1868-4BED-801C-60CA4ED49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04" y="993523"/>
            <a:ext cx="2879860" cy="509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54368C-55E5-4963-8F3F-D5731E7EF3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5680"/>
            <a:ext cx="2109850" cy="77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03477"/>
            <a:ext cx="8062664" cy="1064043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Colour / Tone / Shape / Line / Texture / Pattern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4976004" cy="5421532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Colour: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have used a variety of yellows, pinks, greens, blues and some black and white to create my assemblage.</a:t>
            </a:r>
            <a:b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Tone: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My work has strong and bold tones.</a:t>
            </a:r>
            <a:b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Shape: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cut the larger pieces of cards and papers into ‘shard’ shape pieces, I also cut some regular and irregular shapes including egg shapes that reflected that I made it over Easter and that I was also baking!</a:t>
            </a:r>
            <a:b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Line: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did pencil and pen line drawings of my assemblage.</a:t>
            </a:r>
            <a:b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Texture: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Some of the pieces I collected were rough and bumpy and other smooth and glossy to touch.</a:t>
            </a:r>
            <a:b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Pattern: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I arranged my work I was thinking of layering the papers and shapes to create a pattern similar to buildings in a cityscape.</a:t>
            </a:r>
            <a:b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Form: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work is mainly two- dimensional but I do have some raised three dimensional pieces such as the section of an egg carton.</a:t>
            </a:r>
            <a:b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Space: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I created my composition I thought about the space between the pieces. As I layered my work I thought about the arrangement using the whole space of my A3 page.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208E3-1CF7-4770-BA97-FC3896855679}"/>
              </a:ext>
            </a:extLst>
          </p:cNvPr>
          <p:cNvSpPr txBox="1"/>
          <p:nvPr/>
        </p:nvSpPr>
        <p:spPr>
          <a:xfrm>
            <a:off x="118752" y="95700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1B766-CE5B-4C39-B1A7-89B6D73EC4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1403" r="1927" b="1"/>
          <a:stretch/>
        </p:blipFill>
        <p:spPr>
          <a:xfrm rot="5400000">
            <a:off x="4917406" y="2082935"/>
            <a:ext cx="4296584" cy="33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1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03477"/>
            <a:ext cx="8062664" cy="1064043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Journeys: Investigating Assemblage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Painting of her assemblage – Horizon by Katia Bulbenko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208E3-1CF7-4770-BA97-FC3896855679}"/>
              </a:ext>
            </a:extLst>
          </p:cNvPr>
          <p:cNvSpPr txBox="1"/>
          <p:nvPr/>
        </p:nvSpPr>
        <p:spPr>
          <a:xfrm>
            <a:off x="118752" y="95700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54368C-55E5-4963-8F3F-D5731E7EF3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5680"/>
            <a:ext cx="2109850" cy="774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C11767-4758-4C57-B218-D389895D9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88" y="1467520"/>
            <a:ext cx="3816424" cy="50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27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062664" cy="1296144"/>
          </a:xfrm>
        </p:spPr>
        <p:txBody>
          <a:bodyPr>
            <a:normAutofit/>
          </a:bodyPr>
          <a:lstStyle/>
          <a:p>
            <a:pPr algn="l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Drawing and Painting of my Assemblage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 chose to draw different sections of my work and do a pen &amp; wash study and a watercolour study.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2BBE6-3522-4F1F-894F-773DD77E38CE}"/>
              </a:ext>
            </a:extLst>
          </p:cNvPr>
          <p:cNvSpPr txBox="1"/>
          <p:nvPr/>
        </p:nvSpPr>
        <p:spPr>
          <a:xfrm>
            <a:off x="118752" y="95700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03532-03CA-4E86-835E-C357106F7A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5680"/>
            <a:ext cx="2109850" cy="774824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2931C49-9BF9-43A9-ABCB-26A08CDC3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0" t="7167" r="16910"/>
          <a:stretch/>
        </p:blipFill>
        <p:spPr>
          <a:xfrm rot="5400000">
            <a:off x="2532883" y="2053182"/>
            <a:ext cx="3816428" cy="33499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60ED22-896A-4341-A0DE-E0E8DBFB5C99}"/>
              </a:ext>
            </a:extLst>
          </p:cNvPr>
          <p:cNvSpPr txBox="1"/>
          <p:nvPr/>
        </p:nvSpPr>
        <p:spPr>
          <a:xfrm>
            <a:off x="52871" y="1826040"/>
            <a:ext cx="25346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selected a section of my assemblage and drew an outline in pencil.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Using a black handwriting pen I went over the pencil outline. Following this I used a paintbrush with some water to lightly wash over the line to create a ‘washed’ effect.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3D4198-A094-4B1D-AD10-C3E66B3E8BD5}"/>
              </a:ext>
            </a:extLst>
          </p:cNvPr>
          <p:cNvCxnSpPr>
            <a:cxnSpLocks/>
          </p:cNvCxnSpPr>
          <p:nvPr/>
        </p:nvCxnSpPr>
        <p:spPr>
          <a:xfrm>
            <a:off x="1623722" y="2564527"/>
            <a:ext cx="1471786" cy="41711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0ABE4E9-816D-41DA-B261-AAAEAAAACF96}"/>
              </a:ext>
            </a:extLst>
          </p:cNvPr>
          <p:cNvCxnSpPr>
            <a:cxnSpLocks/>
          </p:cNvCxnSpPr>
          <p:nvPr/>
        </p:nvCxnSpPr>
        <p:spPr>
          <a:xfrm>
            <a:off x="1746456" y="4645313"/>
            <a:ext cx="1601408" cy="31823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D71731E-869D-444D-8C6B-047DB847D320}"/>
              </a:ext>
            </a:extLst>
          </p:cNvPr>
          <p:cNvSpPr/>
          <p:nvPr/>
        </p:nvSpPr>
        <p:spPr>
          <a:xfrm>
            <a:off x="6265292" y="1713534"/>
            <a:ext cx="28258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selected a section of my assemblage and drew a light outline in pencil.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Using watercolour paints I gradually painted my drawing.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matched and mixed the colours first and tried them out before painting the different shapes.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 also used watercolour pencils in some places to give sharp outlines and some shadow.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1FBF31-EF92-497E-8CF2-7F758C49566E}"/>
              </a:ext>
            </a:extLst>
          </p:cNvPr>
          <p:cNvCxnSpPr>
            <a:cxnSpLocks/>
          </p:cNvCxnSpPr>
          <p:nvPr/>
        </p:nvCxnSpPr>
        <p:spPr>
          <a:xfrm flipH="1">
            <a:off x="5230630" y="2492896"/>
            <a:ext cx="1573618" cy="27292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436CA0-A55C-498A-902F-958C8661E660}"/>
              </a:ext>
            </a:extLst>
          </p:cNvPr>
          <p:cNvCxnSpPr/>
          <p:nvPr/>
        </p:nvCxnSpPr>
        <p:spPr>
          <a:xfrm flipH="1">
            <a:off x="5660126" y="4725144"/>
            <a:ext cx="1339475" cy="13822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90D714B-B8AC-4DFD-8A29-86F04D98C553}"/>
              </a:ext>
            </a:extLst>
          </p:cNvPr>
          <p:cNvSpPr txBox="1"/>
          <p:nvPr/>
        </p:nvSpPr>
        <p:spPr>
          <a:xfrm>
            <a:off x="113418" y="5954306"/>
            <a:ext cx="879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might chose to do something else rather than a drawing or painting. You could take a photograph of your work and then cut and stitch into it, you might do a collage or whatever inspires you. Have fun and enjoy.</a:t>
            </a:r>
          </a:p>
        </p:txBody>
      </p:sp>
    </p:spTree>
    <p:extLst>
      <p:ext uri="{BB962C8B-B14F-4D97-AF65-F5344CB8AC3E}">
        <p14:creationId xmlns:p14="http://schemas.microsoft.com/office/powerpoint/2010/main" val="295536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05060"/>
            <a:ext cx="8062664" cy="907555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Journeys: Investigating Assemblage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40085"/>
            <a:ext cx="8424936" cy="4925219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up your artwork for this project and put it together to show your new art teacher when you get to secondary school.</a:t>
            </a:r>
          </a:p>
          <a:p>
            <a:pPr marL="342900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any thoughts about how your work was inspired by Katia’s and what you might do next.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2BBE6-3522-4F1F-894F-773DD77E38CE}"/>
              </a:ext>
            </a:extLst>
          </p:cNvPr>
          <p:cNvSpPr txBox="1"/>
          <p:nvPr/>
        </p:nvSpPr>
        <p:spPr>
          <a:xfrm>
            <a:off x="118752" y="95700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03532-03CA-4E86-835E-C357106F7A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5680"/>
            <a:ext cx="2109850" cy="7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0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0A9C-5356-49B3-A5A7-01B08C15B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12272"/>
            <a:ext cx="6858000" cy="1259527"/>
          </a:xfrm>
        </p:spPr>
        <p:txBody>
          <a:bodyPr>
            <a:normAutofit/>
          </a:bodyPr>
          <a:lstStyle/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I hope pupils enjoy this project.</a:t>
            </a:r>
            <a:b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Please share with me what pupils do and I will share on our Home Learning pages on the HIAS Art Moodle.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43AC3-1CBA-4161-8D24-C7FCC118C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863" y="3886202"/>
            <a:ext cx="6438275" cy="148972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Jayne Stillman</a:t>
            </a: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Inspector / Adviser Art</a:t>
            </a:r>
          </a:p>
          <a:p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Jayne.Stillman@hants.gov.uk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A881F-6F35-4310-B0B5-1D91CBB40EED}"/>
              </a:ext>
            </a:extLst>
          </p:cNvPr>
          <p:cNvSpPr txBox="1"/>
          <p:nvPr/>
        </p:nvSpPr>
        <p:spPr>
          <a:xfrm>
            <a:off x="25126" y="54033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6AD8D6-B32C-44B3-9546-74636ECBB2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22" y="84013"/>
            <a:ext cx="2109850" cy="7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4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8514" y="2492896"/>
            <a:ext cx="3879685" cy="720080"/>
          </a:xfrm>
        </p:spPr>
        <p:txBody>
          <a:bodyPr anchor="ctr">
            <a:normAutofit/>
          </a:bodyPr>
          <a:lstStyle/>
          <a:p>
            <a:pPr algn="l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Assemblage is…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8514" y="3140968"/>
            <a:ext cx="4025934" cy="1440160"/>
          </a:xfrm>
        </p:spPr>
        <p:txBody>
          <a:bodyPr anchor="ctr">
            <a:norm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work of art made by grouping together found or unrelated objects.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C6DFBD-54AA-4229-84FD-2C6CFA4E0D24}"/>
              </a:ext>
            </a:extLst>
          </p:cNvPr>
          <p:cNvSpPr txBox="1"/>
          <p:nvPr/>
        </p:nvSpPr>
        <p:spPr>
          <a:xfrm>
            <a:off x="118752" y="95700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56C8A0-1385-43AA-BCA8-9D74A991EE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5680"/>
            <a:ext cx="2109850" cy="7748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1B9C5B-0C7D-4406-A581-927754741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1" y="519876"/>
            <a:ext cx="4464496" cy="53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0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05060"/>
            <a:ext cx="8062664" cy="907555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About Katie Bulbenko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40085"/>
            <a:ext cx="7848872" cy="5357267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She lives in Weehawken, NJ, a small town on the Hudson River, USA.</a:t>
            </a:r>
          </a:p>
          <a:p>
            <a:pPr lvl="0" algn="l">
              <a:spcBef>
                <a:spcPts val="0"/>
              </a:spcBef>
            </a:pPr>
            <a:endParaRPr lang="en-GB" sz="1800" dirty="0">
              <a:solidFill>
                <a:prstClr val="black"/>
              </a:solidFill>
              <a:latin typeface="Arial"/>
            </a:endParaRPr>
          </a:p>
          <a:p>
            <a:pPr lvl="0" algn="l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She describes herself as ‘ A lifelong artist’.</a:t>
            </a:r>
          </a:p>
          <a:p>
            <a:pPr lvl="0" algn="l">
              <a:spcBef>
                <a:spcPts val="0"/>
              </a:spcBef>
            </a:pPr>
            <a:endParaRPr lang="en-GB" sz="1800" dirty="0">
              <a:solidFill>
                <a:prstClr val="black"/>
              </a:solidFill>
              <a:latin typeface="Arial"/>
            </a:endParaRPr>
          </a:p>
          <a:p>
            <a:pPr lvl="0" algn="l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Education: She studied at Tyler School of Art in Philadelphia and Rome, Italy.</a:t>
            </a:r>
          </a:p>
          <a:p>
            <a:pPr lvl="0" algn="l">
              <a:spcBef>
                <a:spcPts val="0"/>
              </a:spcBef>
            </a:pPr>
            <a:endParaRPr lang="en-GB" sz="1800" dirty="0">
              <a:solidFill>
                <a:prstClr val="black"/>
              </a:solidFill>
              <a:latin typeface="Arial"/>
            </a:endParaRPr>
          </a:p>
          <a:p>
            <a:pPr lvl="0" algn="l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Her inspiration is nature, landscapes and erosion.</a:t>
            </a:r>
          </a:p>
          <a:p>
            <a:pPr lvl="0" algn="l">
              <a:spcBef>
                <a:spcPts val="0"/>
              </a:spcBef>
            </a:pPr>
            <a:endParaRPr lang="en-GB" sz="1800" dirty="0">
              <a:solidFill>
                <a:prstClr val="black"/>
              </a:solidFill>
              <a:latin typeface="Arial"/>
            </a:endParaRPr>
          </a:p>
          <a:p>
            <a:pPr lvl="0" algn="l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In her work she likes to use organic shapes. She works</a:t>
            </a:r>
          </a:p>
          <a:p>
            <a:pPr lvl="0" algn="l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intuitively and experimentally and considers composition,</a:t>
            </a:r>
          </a:p>
          <a:p>
            <a:pPr lvl="0" algn="l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colour, texture and balance in her work.</a:t>
            </a:r>
          </a:p>
          <a:p>
            <a:pPr lvl="0" algn="l">
              <a:spcBef>
                <a:spcPts val="0"/>
              </a:spcBef>
            </a:pPr>
            <a:endParaRPr lang="en-GB" sz="1800" dirty="0">
              <a:solidFill>
                <a:prstClr val="black"/>
              </a:solidFill>
              <a:latin typeface="Arial"/>
            </a:endParaRPr>
          </a:p>
          <a:p>
            <a:pPr lvl="0" algn="l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Find out more: </a:t>
            </a:r>
            <a:r>
              <a:rPr lang="en-GB" sz="1800" dirty="0">
                <a:solidFill>
                  <a:prstClr val="black"/>
                </a:solidFill>
                <a:latin typeface="Arial"/>
                <a:hlinkClick r:id="rId3"/>
              </a:rPr>
              <a:t>www.katiabulbenko.com</a:t>
            </a:r>
            <a:r>
              <a:rPr lang="en-GB" sz="1800" dirty="0">
                <a:solidFill>
                  <a:prstClr val="black"/>
                </a:solidFill>
                <a:latin typeface="Arial"/>
              </a:rPr>
              <a:t>  </a:t>
            </a:r>
          </a:p>
          <a:p>
            <a:pPr lvl="0" algn="l">
              <a:spcBef>
                <a:spcPts val="0"/>
              </a:spcBef>
            </a:pPr>
            <a:endParaRPr lang="en-GB" sz="1800" dirty="0">
              <a:solidFill>
                <a:prstClr val="black"/>
              </a:solidFill>
              <a:latin typeface="Arial"/>
            </a:endParaRPr>
          </a:p>
          <a:p>
            <a:pPr lvl="0" algn="l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Her abstract works are related to nature and landscape. </a:t>
            </a:r>
          </a:p>
          <a:p>
            <a:pPr lvl="0" algn="l">
              <a:spcBef>
                <a:spcPts val="0"/>
              </a:spcBef>
            </a:pPr>
            <a:endParaRPr lang="en-GB" sz="1800" dirty="0">
              <a:solidFill>
                <a:prstClr val="black"/>
              </a:solidFill>
              <a:latin typeface="Arial"/>
            </a:endParaRPr>
          </a:p>
          <a:p>
            <a:pPr lvl="0" algn="l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Her layered assemblages include upcycled materials, wood, canvas, paper, felt, and beads.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A0CC52-998A-496F-894A-A13EA405F434}"/>
              </a:ext>
            </a:extLst>
          </p:cNvPr>
          <p:cNvSpPr txBox="1"/>
          <p:nvPr/>
        </p:nvSpPr>
        <p:spPr>
          <a:xfrm>
            <a:off x="118752" y="95700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058BDF-73D2-46A9-8002-92F08B5673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5680"/>
            <a:ext cx="2109850" cy="7748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DC005C-53D8-40BB-A9F6-FF024FD7E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25" y="2852936"/>
            <a:ext cx="2364404" cy="26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2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05060"/>
            <a:ext cx="8062664" cy="907555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Katia Bulbenko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79B6C-73A4-45F5-9A9F-6A35E737C884}"/>
              </a:ext>
            </a:extLst>
          </p:cNvPr>
          <p:cNvSpPr txBox="1"/>
          <p:nvPr/>
        </p:nvSpPr>
        <p:spPr>
          <a:xfrm>
            <a:off x="118752" y="95700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E3638B-8C40-4A19-85E4-E192737B73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5680"/>
            <a:ext cx="2109850" cy="774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74FC81-18F4-4592-95C3-4DEB98048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36" y="1037051"/>
            <a:ext cx="2239637" cy="2981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1A565A-F74A-4BDB-BB18-03C1203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596" y="4018461"/>
            <a:ext cx="2448570" cy="24534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8D20AF-EA13-4827-A5FD-852F59182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9" y="1911527"/>
            <a:ext cx="2702028" cy="38164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76A5E7-FFE1-426E-98EA-ABD1776BD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84" y="939565"/>
            <a:ext cx="2066469" cy="25324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7BCA85-7658-42E9-8955-B9BEE3A9EC36}"/>
              </a:ext>
            </a:extLst>
          </p:cNvPr>
          <p:cNvSpPr txBox="1"/>
          <p:nvPr/>
        </p:nvSpPr>
        <p:spPr>
          <a:xfrm>
            <a:off x="4205856" y="3472002"/>
            <a:ext cx="126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Roam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27481A-28B1-4777-98FE-AB69AE49C154}"/>
              </a:ext>
            </a:extLst>
          </p:cNvPr>
          <p:cNvSpPr txBox="1"/>
          <p:nvPr/>
        </p:nvSpPr>
        <p:spPr>
          <a:xfrm>
            <a:off x="6804248" y="572795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Lakeside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FD826C-1D1F-4A87-8D9F-4D5454AB1C1C}"/>
              </a:ext>
            </a:extLst>
          </p:cNvPr>
          <p:cNvSpPr txBox="1"/>
          <p:nvPr/>
        </p:nvSpPr>
        <p:spPr>
          <a:xfrm>
            <a:off x="1264558" y="39995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Rosso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137D0E-C20C-41F2-ADE1-4ED739E3F1DE}"/>
              </a:ext>
            </a:extLst>
          </p:cNvPr>
          <p:cNvSpPr txBox="1"/>
          <p:nvPr/>
        </p:nvSpPr>
        <p:spPr>
          <a:xfrm>
            <a:off x="3675476" y="6471938"/>
            <a:ext cx="205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Detail of Ambient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8E25DC-CBAE-485A-94DA-C9ABCD599456}"/>
              </a:ext>
            </a:extLst>
          </p:cNvPr>
          <p:cNvSpPr txBox="1"/>
          <p:nvPr/>
        </p:nvSpPr>
        <p:spPr>
          <a:xfrm>
            <a:off x="1061678" y="6408780"/>
            <a:ext cx="141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Ambient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49C2EB0-167A-471F-8278-229E5DA33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5" y="4399297"/>
            <a:ext cx="2887189" cy="20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8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03477"/>
            <a:ext cx="8062664" cy="1064043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Journeys: </a:t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Some ideas for you to investigate assemblage.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67520"/>
            <a:ext cx="8424936" cy="5294780"/>
          </a:xfrm>
        </p:spPr>
        <p:txBody>
          <a:bodyPr>
            <a:normAutofit lnSpcReduction="10000"/>
          </a:bodyPr>
          <a:lstStyle/>
          <a:p>
            <a:pPr marL="342900" indent="-342900" algn="l">
              <a:buAutoNum type="arabicPeriod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work of  the artist Katia Bulbenko.</a:t>
            </a:r>
          </a:p>
          <a:p>
            <a:pPr marL="342900" indent="-342900" algn="l">
              <a:buAutoNum type="arabicPeriod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creative, and plan ideas for your own assemblage. You could go on a trip around your house or a walk around your garden or nearby, look in cupboards, find magazines, take photos and get permission to use found things. </a:t>
            </a:r>
          </a:p>
          <a:p>
            <a:pPr marL="342900" indent="-342900" algn="l">
              <a:buAutoNum type="arabicPeriod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things you have collected. Is there a colour theme, object theme or something of interest to you. Arrange things and photograph. Do you need to add other things or create coloured pieces to insert? Take another photograph.</a:t>
            </a:r>
          </a:p>
          <a:p>
            <a:pPr marL="342900" indent="-342900" algn="l">
              <a:buAutoNum type="arabicPeriod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how you could combine and permanently assemble your objects. You could stick, stitch, staple, nail etc.</a:t>
            </a:r>
          </a:p>
          <a:p>
            <a:pPr marL="342900" indent="-342900" algn="l">
              <a:buAutoNum type="arabicPeriod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out combining some bits before you finally fix them. Photograph these. </a:t>
            </a:r>
          </a:p>
          <a:p>
            <a:pPr marL="342900" indent="-342900" algn="l">
              <a:buAutoNum type="arabicPeriod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some notes about your use of: Colour/Tone/Shape/Line/Texture/Pattern/ Form and Space.</a:t>
            </a:r>
          </a:p>
          <a:p>
            <a:pPr marL="342900" indent="-342900" algn="l">
              <a:buAutoNum type="arabicPeriod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could draw or paint a section or all of your assemblage – see Katia Bulbenko’s work on the next slide to inspire you.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208E3-1CF7-4770-BA97-FC3896855679}"/>
              </a:ext>
            </a:extLst>
          </p:cNvPr>
          <p:cNvSpPr txBox="1"/>
          <p:nvPr/>
        </p:nvSpPr>
        <p:spPr>
          <a:xfrm>
            <a:off x="118752" y="95700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54368C-55E5-4963-8F3F-D5731E7EF3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5680"/>
            <a:ext cx="2109850" cy="7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8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05060"/>
            <a:ext cx="8062664" cy="907555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Materials: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240085"/>
            <a:ext cx="8424936" cy="4925219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collection of found pieces, a camera, glue, scissors, masking tape, stitching materials (needle and thread), stapler etc. drawing or painting materials, collage materials, paper or card.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A2BBE6-3522-4F1F-894F-773DD77E38CE}"/>
              </a:ext>
            </a:extLst>
          </p:cNvPr>
          <p:cNvSpPr txBox="1"/>
          <p:nvPr/>
        </p:nvSpPr>
        <p:spPr>
          <a:xfrm>
            <a:off x="118752" y="95700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03532-03CA-4E86-835E-C357106F7A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5680"/>
            <a:ext cx="2109850" cy="7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7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062664" cy="774824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Things I collected over the Easter 2020 weekend!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208E3-1CF7-4770-BA97-FC3896855679}"/>
              </a:ext>
            </a:extLst>
          </p:cNvPr>
          <p:cNvSpPr txBox="1"/>
          <p:nvPr/>
        </p:nvSpPr>
        <p:spPr>
          <a:xfrm>
            <a:off x="118752" y="95700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54368C-55E5-4963-8F3F-D5731E7EF3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5680"/>
            <a:ext cx="2109850" cy="774824"/>
          </a:xfrm>
          <a:prstGeom prst="rect">
            <a:avLst/>
          </a:prstGeom>
        </p:spPr>
      </p:pic>
      <p:pic>
        <p:nvPicPr>
          <p:cNvPr id="6" name="Content Placeholder 7" descr="A picture containing table, cake, food, birthday&#10;&#10;Description automatically generated">
            <a:extLst>
              <a:ext uri="{FF2B5EF4-FFF2-40B4-BE49-F238E27FC236}">
                <a16:creationId xmlns:a16="http://schemas.microsoft.com/office/drawing/2014/main" id="{58735D7A-777D-4298-BFE2-A146DE5A1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79221" y="2036342"/>
            <a:ext cx="6819312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821FC5-441B-4B52-899A-6335DC8F4E64}"/>
              </a:ext>
            </a:extLst>
          </p:cNvPr>
          <p:cNvSpPr txBox="1"/>
          <p:nvPr/>
        </p:nvSpPr>
        <p:spPr>
          <a:xfrm>
            <a:off x="-44787" y="2721034"/>
            <a:ext cx="140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Baking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15379A-9BE6-4442-BD98-EFFDF012B4F2}"/>
              </a:ext>
            </a:extLst>
          </p:cNvPr>
          <p:cNvCxnSpPr>
            <a:cxnSpLocks/>
          </p:cNvCxnSpPr>
          <p:nvPr/>
        </p:nvCxnSpPr>
        <p:spPr>
          <a:xfrm>
            <a:off x="753455" y="2565188"/>
            <a:ext cx="3575130" cy="20629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D9C422-A628-4846-BE5C-3913CD847245}"/>
              </a:ext>
            </a:extLst>
          </p:cNvPr>
          <p:cNvCxnSpPr>
            <a:cxnSpLocks/>
          </p:cNvCxnSpPr>
          <p:nvPr/>
        </p:nvCxnSpPr>
        <p:spPr>
          <a:xfrm>
            <a:off x="488298" y="3140815"/>
            <a:ext cx="1254642" cy="164496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87D52DA-2197-4E4D-AF20-081B6BF58D53}"/>
              </a:ext>
            </a:extLst>
          </p:cNvPr>
          <p:cNvSpPr txBox="1"/>
          <p:nvPr/>
        </p:nvSpPr>
        <p:spPr>
          <a:xfrm>
            <a:off x="7758990" y="1498185"/>
            <a:ext cx="129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Gardening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FD01DC-3E0F-451D-B0D5-9DF1A83DA7CB}"/>
              </a:ext>
            </a:extLst>
          </p:cNvPr>
          <p:cNvCxnSpPr>
            <a:cxnSpLocks/>
          </p:cNvCxnSpPr>
          <p:nvPr/>
        </p:nvCxnSpPr>
        <p:spPr>
          <a:xfrm flipH="1">
            <a:off x="5883067" y="1865872"/>
            <a:ext cx="1915879" cy="50543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85B7BE-FA85-42E8-803E-84EF39C61C9E}"/>
              </a:ext>
            </a:extLst>
          </p:cNvPr>
          <p:cNvCxnSpPr>
            <a:cxnSpLocks/>
          </p:cNvCxnSpPr>
          <p:nvPr/>
        </p:nvCxnSpPr>
        <p:spPr>
          <a:xfrm flipH="1">
            <a:off x="3050747" y="2107809"/>
            <a:ext cx="5031340" cy="300758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E825C9-609E-438C-A6EE-5F5D9E97F422}"/>
              </a:ext>
            </a:extLst>
          </p:cNvPr>
          <p:cNvCxnSpPr>
            <a:cxnSpLocks/>
          </p:cNvCxnSpPr>
          <p:nvPr/>
        </p:nvCxnSpPr>
        <p:spPr>
          <a:xfrm>
            <a:off x="899592" y="2926657"/>
            <a:ext cx="6393008" cy="761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5D36CE-09C4-4765-AF44-152771F478E6}"/>
              </a:ext>
            </a:extLst>
          </p:cNvPr>
          <p:cNvSpPr txBox="1"/>
          <p:nvPr/>
        </p:nvSpPr>
        <p:spPr>
          <a:xfrm>
            <a:off x="8082087" y="4992128"/>
            <a:ext cx="1075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Food and drink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4ECE9A-A976-4F0C-984C-46209CE0588F}"/>
              </a:ext>
            </a:extLst>
          </p:cNvPr>
          <p:cNvCxnSpPr>
            <a:cxnSpLocks/>
            <a:stCxn id="17" idx="2"/>
          </p:cNvCxnSpPr>
          <p:nvPr/>
        </p:nvCxnSpPr>
        <p:spPr>
          <a:xfrm flipH="1" flipV="1">
            <a:off x="7292600" y="5770694"/>
            <a:ext cx="1327150" cy="14476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BA8751-E436-4087-8DBA-3348B8BEFBC5}"/>
              </a:ext>
            </a:extLst>
          </p:cNvPr>
          <p:cNvCxnSpPr>
            <a:cxnSpLocks/>
          </p:cNvCxnSpPr>
          <p:nvPr/>
        </p:nvCxnSpPr>
        <p:spPr>
          <a:xfrm flipH="1" flipV="1">
            <a:off x="3954513" y="6040427"/>
            <a:ext cx="4284921" cy="18075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4B7512-7661-4B8F-8AB9-CA85432D8FEB}"/>
              </a:ext>
            </a:extLst>
          </p:cNvPr>
          <p:cNvCxnSpPr>
            <a:cxnSpLocks/>
          </p:cNvCxnSpPr>
          <p:nvPr/>
        </p:nvCxnSpPr>
        <p:spPr>
          <a:xfrm flipH="1">
            <a:off x="4890612" y="5293243"/>
            <a:ext cx="3348822" cy="290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05FF791-2E28-4F49-A15B-A20AD1C1F9A8}"/>
              </a:ext>
            </a:extLst>
          </p:cNvPr>
          <p:cNvSpPr txBox="1"/>
          <p:nvPr/>
        </p:nvSpPr>
        <p:spPr>
          <a:xfrm>
            <a:off x="4466159" y="1348127"/>
            <a:ext cx="163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E112AFF-68EE-4904-AD74-87F2FB2602C0}"/>
              </a:ext>
            </a:extLst>
          </p:cNvPr>
          <p:cNvCxnSpPr>
            <a:cxnSpLocks/>
          </p:cNvCxnSpPr>
          <p:nvPr/>
        </p:nvCxnSpPr>
        <p:spPr>
          <a:xfrm>
            <a:off x="4890612" y="1668509"/>
            <a:ext cx="1313896" cy="194309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BC464B-EF61-4A38-A66F-69B983916736}"/>
              </a:ext>
            </a:extLst>
          </p:cNvPr>
          <p:cNvCxnSpPr>
            <a:cxnSpLocks/>
          </p:cNvCxnSpPr>
          <p:nvPr/>
        </p:nvCxnSpPr>
        <p:spPr>
          <a:xfrm flipH="1">
            <a:off x="2690299" y="1767908"/>
            <a:ext cx="1998577" cy="49059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33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900504"/>
            <a:ext cx="8064896" cy="1064043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Inspired by Katia Bulbenko’s artwork, I cut shapes from the things I collected.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208E3-1CF7-4770-BA97-FC3896855679}"/>
              </a:ext>
            </a:extLst>
          </p:cNvPr>
          <p:cNvSpPr txBox="1"/>
          <p:nvPr/>
        </p:nvSpPr>
        <p:spPr>
          <a:xfrm>
            <a:off x="118752" y="95700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54368C-55E5-4963-8F3F-D5731E7EF3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5680"/>
            <a:ext cx="2109850" cy="774824"/>
          </a:xfrm>
          <a:prstGeom prst="rect">
            <a:avLst/>
          </a:prstGeom>
        </p:spPr>
      </p:pic>
      <p:pic>
        <p:nvPicPr>
          <p:cNvPr id="8" name="Content Placeholder 4" descr="A picture containing table, indoor, paper, desk&#10;&#10;Description automatically generated">
            <a:extLst>
              <a:ext uri="{FF2B5EF4-FFF2-40B4-BE49-F238E27FC236}">
                <a16:creationId xmlns:a16="http://schemas.microsoft.com/office/drawing/2014/main" id="{556CA774-ADB2-43F9-BCEB-1C4EAB1B51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" r="1" b="3787"/>
          <a:stretch/>
        </p:blipFill>
        <p:spPr>
          <a:xfrm>
            <a:off x="1547029" y="2071277"/>
            <a:ext cx="6049941" cy="43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0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17" y="4240605"/>
            <a:ext cx="5410103" cy="2140723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then placed and arranged the cut pieces onto a sheet of paper and continued to layer these up and over each other. You can stick as you go.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208E3-1CF7-4770-BA97-FC3896855679}"/>
              </a:ext>
            </a:extLst>
          </p:cNvPr>
          <p:cNvSpPr txBox="1"/>
          <p:nvPr/>
        </p:nvSpPr>
        <p:spPr>
          <a:xfrm>
            <a:off x="118752" y="95700"/>
            <a:ext cx="4061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HIAS Art Team Home Learning Resource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54368C-55E5-4963-8F3F-D5731E7EF3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5680"/>
            <a:ext cx="2109850" cy="774824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690A779-03B7-43BE-BAFF-32863909F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" y="1319119"/>
            <a:ext cx="2707101" cy="2030326"/>
          </a:xfrm>
          <a:prstGeom prst="rect">
            <a:avLst/>
          </a:prstGeo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C52EEEB-5328-437C-95AE-4EEB547ED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1276" y="1319116"/>
            <a:ext cx="2707104" cy="2030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79EE7A-1324-4252-B01C-DEC4420E6D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4589" r="6188" b="10073"/>
          <a:stretch/>
        </p:blipFill>
        <p:spPr>
          <a:xfrm rot="5400000">
            <a:off x="4147181" y="1420044"/>
            <a:ext cx="2707103" cy="1857465"/>
          </a:xfrm>
          <a:prstGeom prst="rect">
            <a:avLst/>
          </a:prstGeom>
        </p:spPr>
      </p:pic>
      <p:pic>
        <p:nvPicPr>
          <p:cNvPr id="12" name="Picture 11" descr="A close up of a flag&#10;&#10;Description automatically generated">
            <a:extLst>
              <a:ext uri="{FF2B5EF4-FFF2-40B4-BE49-F238E27FC236}">
                <a16:creationId xmlns:a16="http://schemas.microsoft.com/office/drawing/2014/main" id="{80BF2DFD-52C6-42D8-82AB-04E83908B7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t="-1" b="237"/>
          <a:stretch/>
        </p:blipFill>
        <p:spPr>
          <a:xfrm rot="5400000">
            <a:off x="6244640" y="1266801"/>
            <a:ext cx="2692607" cy="2149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8EBB54-69BD-432D-930A-84CFC993E7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1403" r="1927" b="1"/>
          <a:stretch/>
        </p:blipFill>
        <p:spPr>
          <a:xfrm rot="5400000">
            <a:off x="5839826" y="4105390"/>
            <a:ext cx="2992999" cy="23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33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98446DD4B35408626C5CD05C780AF" ma:contentTypeVersion="13" ma:contentTypeDescription="Create a new document." ma:contentTypeScope="" ma:versionID="3caaf2166371a793a172ea8c799027fb">
  <xsd:schema xmlns:xsd="http://www.w3.org/2001/XMLSchema" xmlns:xs="http://www.w3.org/2001/XMLSchema" xmlns:p="http://schemas.microsoft.com/office/2006/metadata/properties" xmlns:ns3="d6c9f295-6866-40ba-9ed9-513ce23f1344" xmlns:ns4="7877a85d-1b44-49b4-b533-86f3b630674e" targetNamespace="http://schemas.microsoft.com/office/2006/metadata/properties" ma:root="true" ma:fieldsID="7c3d81e407e357166810e67b2efa574b" ns3:_="" ns4:_="">
    <xsd:import namespace="d6c9f295-6866-40ba-9ed9-513ce23f1344"/>
    <xsd:import namespace="7877a85d-1b44-49b4-b533-86f3b63067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9f295-6866-40ba-9ed9-513ce23f1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77a85d-1b44-49b4-b533-86f3b6306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3D08B4-D4DD-4139-B2C9-011A873254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c9f295-6866-40ba-9ed9-513ce23f1344"/>
    <ds:schemaRef ds:uri="7877a85d-1b44-49b4-b533-86f3b6306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A65E4-F343-40D9-9F29-B690A41D38E6}">
  <ds:schemaRefs>
    <ds:schemaRef ds:uri="http://purl.org/dc/terms/"/>
    <ds:schemaRef ds:uri="7877a85d-1b44-49b4-b533-86f3b630674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d6c9f295-6866-40ba-9ed9-513ce23f134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F71420-39BF-4133-BC61-177D54DDAA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2597</TotalTime>
  <Words>792</Words>
  <Application>Microsoft Office PowerPoint</Application>
  <PresentationFormat>On-screen Show (4:3)</PresentationFormat>
  <Paragraphs>92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Assemblage</vt:lpstr>
      <vt:lpstr>Assemblage is…</vt:lpstr>
      <vt:lpstr>About Katie Bulbenko</vt:lpstr>
      <vt:lpstr>Katia Bulbenko</vt:lpstr>
      <vt:lpstr>Journeys:  Some ideas for you to investigate assemblage. </vt:lpstr>
      <vt:lpstr>Materials:</vt:lpstr>
      <vt:lpstr>Things I collected over the Easter 2020 weekend!</vt:lpstr>
      <vt:lpstr>Inspired by Katia Bulbenko’s artwork, I cut shapes from the things I collected.</vt:lpstr>
      <vt:lpstr>I then placed and arranged the cut pieces onto a sheet of paper and continued to layer these up and over each other. You can stick as you go.</vt:lpstr>
      <vt:lpstr>Colour / Tone / Shape / Line / Texture / Pattern</vt:lpstr>
      <vt:lpstr>Journeys: Investigating Assemblage Painting of her assemblage – Horizon by Katia Bulbenko</vt:lpstr>
      <vt:lpstr>Drawing and Painting of my Assemblage I chose to draw different sections of my work and do a pen &amp; wash study and a watercolour study.</vt:lpstr>
      <vt:lpstr>Journeys: Investigating Assemblage</vt:lpstr>
      <vt:lpstr>I hope pupils enjoy this project. Please share with me what pupils do and I will share on our Home Learning pages on the HIAS Art Moodle.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 makers</dc:title>
  <dc:creator>Stillman, Jayne</dc:creator>
  <cp:keywords>A short scheme of work for KS3;Memories</cp:keywords>
  <cp:lastModifiedBy>Willmott, Shauna</cp:lastModifiedBy>
  <cp:revision>41</cp:revision>
  <dcterms:created xsi:type="dcterms:W3CDTF">2020-03-26T14:04:22Z</dcterms:created>
  <dcterms:modified xsi:type="dcterms:W3CDTF">2020-05-08T16:40:03Z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0x01010018A98446DD4B35408626C5CD05C780AF</vt:lpwstr>
  </property>
</Properties>
</file>