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9" r:id="rId5"/>
    <p:sldMasterId id="2147483672" r:id="rId6"/>
  </p:sldMasterIdLst>
  <p:notesMasterIdLst>
    <p:notesMasterId r:id="rId22"/>
  </p:notesMasterIdLst>
  <p:sldIdLst>
    <p:sldId id="256" r:id="rId7"/>
    <p:sldId id="305" r:id="rId8"/>
    <p:sldId id="307" r:id="rId9"/>
    <p:sldId id="308" r:id="rId10"/>
    <p:sldId id="310" r:id="rId11"/>
    <p:sldId id="317" r:id="rId12"/>
    <p:sldId id="318" r:id="rId13"/>
    <p:sldId id="319" r:id="rId14"/>
    <p:sldId id="320" r:id="rId15"/>
    <p:sldId id="321" r:id="rId16"/>
    <p:sldId id="316" r:id="rId17"/>
    <p:sldId id="315" r:id="rId18"/>
    <p:sldId id="322" r:id="rId19"/>
    <p:sldId id="259"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97D73E-CF94-4537-A95A-60BFC4BC0A38}" v="31" dt="2025-08-04T13:17:43.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4660"/>
  </p:normalViewPr>
  <p:slideViewPr>
    <p:cSldViewPr>
      <p:cViewPr>
        <p:scale>
          <a:sx n="80" d="100"/>
          <a:sy n="80" d="100"/>
        </p:scale>
        <p:origin x="764" y="-864"/>
      </p:cViewPr>
      <p:guideLst>
        <p:guide orient="horz" pos="2160"/>
        <p:guide pos="2880"/>
      </p:guideLst>
    </p:cSldViewPr>
  </p:slideViewPr>
  <p:notesTextViewPr>
    <p:cViewPr>
      <p:scale>
        <a:sx n="1" d="1"/>
        <a:sy n="1" d="1"/>
      </p:scale>
      <p:origin x="0" y="0"/>
    </p:cViewPr>
  </p:notesTextViewPr>
  <p:sorterViewPr>
    <p:cViewPr>
      <p:scale>
        <a:sx n="100" d="100"/>
        <a:sy n="100" d="100"/>
      </p:scale>
      <p:origin x="0" y="-5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mott, Shauna" userId="f8551e46-3cfe-4fb4-b5e8-421c546e4015" providerId="ADAL" clId="{D1AD47B4-89C5-4B8F-A790-21A3BB8A8675}"/>
    <pc:docChg chg="custSel addSld modSld sldOrd">
      <pc:chgData name="Willmott, Shauna" userId="f8551e46-3cfe-4fb4-b5e8-421c546e4015" providerId="ADAL" clId="{D1AD47B4-89C5-4B8F-A790-21A3BB8A8675}" dt="2020-05-08T16:39:54.978" v="228" actId="1076"/>
      <pc:docMkLst>
        <pc:docMk/>
      </pc:docMkLst>
      <pc:sldChg chg="addSp delSp modSp">
        <pc:chgData name="Willmott, Shauna" userId="f8551e46-3cfe-4fb4-b5e8-421c546e4015" providerId="ADAL" clId="{D1AD47B4-89C5-4B8F-A790-21A3BB8A8675}" dt="2020-05-08T16:39:54.978" v="228" actId="1076"/>
        <pc:sldMkLst>
          <pc:docMk/>
          <pc:sldMk cId="2955365759" sldId="315"/>
        </pc:sldMkLst>
      </pc:sldChg>
      <pc:sldChg chg="ord">
        <pc:chgData name="Willmott, Shauna" userId="f8551e46-3cfe-4fb4-b5e8-421c546e4015" providerId="ADAL" clId="{D1AD47B4-89C5-4B8F-A790-21A3BB8A8675}" dt="2020-05-08T16:33:59.599" v="6"/>
        <pc:sldMkLst>
          <pc:docMk/>
          <pc:sldMk cId="4215527927" sldId="316"/>
        </pc:sldMkLst>
      </pc:sldChg>
      <pc:sldChg chg="addSp modSp">
        <pc:chgData name="Willmott, Shauna" userId="f8551e46-3cfe-4fb4-b5e8-421c546e4015" providerId="ADAL" clId="{D1AD47B4-89C5-4B8F-A790-21A3BB8A8675}" dt="2020-05-08T16:33:18.991" v="5" actId="27636"/>
        <pc:sldMkLst>
          <pc:docMk/>
          <pc:sldMk cId="1176818188" sldId="321"/>
        </pc:sldMkLst>
      </pc:sldChg>
      <pc:sldChg chg="add">
        <pc:chgData name="Willmott, Shauna" userId="f8551e46-3cfe-4fb4-b5e8-421c546e4015" providerId="ADAL" clId="{D1AD47B4-89C5-4B8F-A790-21A3BB8A8675}" dt="2020-05-08T16:34:14.947" v="7"/>
        <pc:sldMkLst>
          <pc:docMk/>
          <pc:sldMk cId="2082205182" sldId="322"/>
        </pc:sldMkLst>
      </pc:sldChg>
    </pc:docChg>
  </pc:docChgLst>
  <pc:docChgLst>
    <pc:chgData name="Willmott, Shauna" userId="f8551e46-3cfe-4fb4-b5e8-421c546e4015" providerId="ADAL" clId="{A5AEF6C3-C9EE-497E-8846-96044EF76F37}"/>
    <pc:docChg chg="undo custSel addSld delSld modSld">
      <pc:chgData name="Willmott, Shauna" userId="f8551e46-3cfe-4fb4-b5e8-421c546e4015" providerId="ADAL" clId="{A5AEF6C3-C9EE-497E-8846-96044EF76F37}" dt="2020-04-06T11:52:30.928" v="142" actId="1076"/>
      <pc:docMkLst>
        <pc:docMk/>
      </pc:docMkLst>
      <pc:sldChg chg="addSp delSp modSp">
        <pc:chgData name="Willmott, Shauna" userId="f8551e46-3cfe-4fb4-b5e8-421c546e4015" providerId="ADAL" clId="{A5AEF6C3-C9EE-497E-8846-96044EF76F37}" dt="2020-04-06T11:52:30.928" v="142" actId="1076"/>
        <pc:sldMkLst>
          <pc:docMk/>
          <pc:sldMk cId="294166659" sldId="256"/>
        </pc:sldMkLst>
      </pc:sldChg>
      <pc:sldChg chg="addSp delSp del">
        <pc:chgData name="Willmott, Shauna" userId="f8551e46-3cfe-4fb4-b5e8-421c546e4015" providerId="ADAL" clId="{A5AEF6C3-C9EE-497E-8846-96044EF76F37}" dt="2020-04-06T11:46:05.019" v="74" actId="2696"/>
        <pc:sldMkLst>
          <pc:docMk/>
          <pc:sldMk cId="1145477007" sldId="257"/>
        </pc:sldMkLst>
      </pc:sldChg>
      <pc:sldChg chg="del">
        <pc:chgData name="Willmott, Shauna" userId="f8551e46-3cfe-4fb4-b5e8-421c546e4015" providerId="ADAL" clId="{A5AEF6C3-C9EE-497E-8846-96044EF76F37}" dt="2020-04-06T11:49:49.187" v="111" actId="2696"/>
        <pc:sldMkLst>
          <pc:docMk/>
          <pc:sldMk cId="3655488963" sldId="261"/>
        </pc:sldMkLst>
      </pc:sldChg>
      <pc:sldChg chg="del">
        <pc:chgData name="Willmott, Shauna" userId="f8551e46-3cfe-4fb4-b5e8-421c546e4015" providerId="ADAL" clId="{A5AEF6C3-C9EE-497E-8846-96044EF76F37}" dt="2020-04-06T11:49:51.076" v="112" actId="2696"/>
        <pc:sldMkLst>
          <pc:docMk/>
          <pc:sldMk cId="2712933264" sldId="263"/>
        </pc:sldMkLst>
      </pc:sldChg>
      <pc:sldChg chg="addSp delSp modSp add">
        <pc:chgData name="Willmott, Shauna" userId="f8551e46-3cfe-4fb4-b5e8-421c546e4015" providerId="ADAL" clId="{A5AEF6C3-C9EE-497E-8846-96044EF76F37}" dt="2020-04-06T11:52:05.557" v="139"/>
        <pc:sldMkLst>
          <pc:docMk/>
          <pc:sldMk cId="621047671" sldId="264"/>
        </pc:sldMkLst>
      </pc:sldChg>
      <pc:sldChg chg="del">
        <pc:chgData name="Willmott, Shauna" userId="f8551e46-3cfe-4fb4-b5e8-421c546e4015" providerId="ADAL" clId="{A5AEF6C3-C9EE-497E-8846-96044EF76F37}" dt="2020-04-06T11:49:48.651" v="110" actId="2696"/>
        <pc:sldMkLst>
          <pc:docMk/>
          <pc:sldMk cId="950591837" sldId="264"/>
        </pc:sldMkLst>
      </pc:sldChg>
      <pc:sldChg chg="delSp del">
        <pc:chgData name="Willmott, Shauna" userId="f8551e46-3cfe-4fb4-b5e8-421c546e4015" providerId="ADAL" clId="{A5AEF6C3-C9EE-497E-8846-96044EF76F37}" dt="2020-04-06T11:46:06.058" v="75" actId="2696"/>
        <pc:sldMkLst>
          <pc:docMk/>
          <pc:sldMk cId="2714726851" sldId="265"/>
        </pc:sldMkLst>
      </pc:sldChg>
      <pc:sldChg chg="addSp delSp modSp">
        <pc:chgData name="Willmott, Shauna" userId="f8551e46-3cfe-4fb4-b5e8-421c546e4015" providerId="ADAL" clId="{A5AEF6C3-C9EE-497E-8846-96044EF76F37}" dt="2020-04-06T11:46:47.933" v="83"/>
        <pc:sldMkLst>
          <pc:docMk/>
          <pc:sldMk cId="2468003770" sldId="305"/>
        </pc:sldMkLst>
      </pc:sldChg>
      <pc:sldChg chg="addSp delSp">
        <pc:chgData name="Willmott, Shauna" userId="f8551e46-3cfe-4fb4-b5e8-421c546e4015" providerId="ADAL" clId="{A5AEF6C3-C9EE-497E-8846-96044EF76F37}" dt="2020-04-06T11:47:06.159" v="85"/>
        <pc:sldMkLst>
          <pc:docMk/>
          <pc:sldMk cId="2712213991" sldId="306"/>
        </pc:sldMkLst>
      </pc:sldChg>
      <pc:sldChg chg="addSp delSp modSp">
        <pc:chgData name="Willmott, Shauna" userId="f8551e46-3cfe-4fb4-b5e8-421c546e4015" providerId="ADAL" clId="{A5AEF6C3-C9EE-497E-8846-96044EF76F37}" dt="2020-04-06T11:47:24.001" v="88"/>
        <pc:sldMkLst>
          <pc:docMk/>
          <pc:sldMk cId="4176823622" sldId="307"/>
        </pc:sldMkLst>
      </pc:sldChg>
      <pc:sldChg chg="addSp delSp">
        <pc:chgData name="Willmott, Shauna" userId="f8551e46-3cfe-4fb4-b5e8-421c546e4015" providerId="ADAL" clId="{A5AEF6C3-C9EE-497E-8846-96044EF76F37}" dt="2020-04-06T11:47:30.815" v="90"/>
        <pc:sldMkLst>
          <pc:docMk/>
          <pc:sldMk cId="1311381722" sldId="308"/>
        </pc:sldMkLst>
      </pc:sldChg>
      <pc:sldChg chg="addSp delSp modSp del">
        <pc:chgData name="Willmott, Shauna" userId="f8551e46-3cfe-4fb4-b5e8-421c546e4015" providerId="ADAL" clId="{A5AEF6C3-C9EE-497E-8846-96044EF76F37}" dt="2020-04-06T11:50:48.436" v="113" actId="2696"/>
        <pc:sldMkLst>
          <pc:docMk/>
          <pc:sldMk cId="1524350336" sldId="309"/>
        </pc:sldMkLst>
      </pc:sldChg>
      <pc:sldChg chg="addSp delSp modSp">
        <pc:chgData name="Willmott, Shauna" userId="f8551e46-3cfe-4fb4-b5e8-421c546e4015" providerId="ADAL" clId="{A5AEF6C3-C9EE-497E-8846-96044EF76F37}" dt="2020-04-06T11:48:58.435" v="102" actId="27636"/>
        <pc:sldMkLst>
          <pc:docMk/>
          <pc:sldMk cId="1397784716" sldId="310"/>
        </pc:sldMkLst>
      </pc:sldChg>
      <pc:sldChg chg="addSp delSp modSp">
        <pc:chgData name="Willmott, Shauna" userId="f8551e46-3cfe-4fb4-b5e8-421c546e4015" providerId="ADAL" clId="{A5AEF6C3-C9EE-497E-8846-96044EF76F37}" dt="2020-04-06T11:49:19.259" v="103" actId="478"/>
        <pc:sldMkLst>
          <pc:docMk/>
          <pc:sldMk cId="3588138877" sldId="311"/>
        </pc:sldMkLst>
      </pc:sldChg>
      <pc:sldChg chg="del">
        <pc:chgData name="Willmott, Shauna" userId="f8551e46-3cfe-4fb4-b5e8-421c546e4015" providerId="ADAL" clId="{A5AEF6C3-C9EE-497E-8846-96044EF76F37}" dt="2020-04-06T11:48:30.954" v="100" actId="2696"/>
        <pc:sldMkLst>
          <pc:docMk/>
          <pc:sldMk cId="3449300246" sldId="312"/>
        </pc:sldMkLst>
      </pc:sldChg>
      <pc:sldChg chg="addSp delSp modSp">
        <pc:chgData name="Willmott, Shauna" userId="f8551e46-3cfe-4fb4-b5e8-421c546e4015" providerId="ADAL" clId="{A5AEF6C3-C9EE-497E-8846-96044EF76F37}" dt="2020-04-06T11:49:30.067" v="106"/>
        <pc:sldMkLst>
          <pc:docMk/>
          <pc:sldMk cId="1898566138" sldId="313"/>
        </pc:sldMkLst>
      </pc:sldChg>
      <pc:sldChg chg="addSp delSp modSp">
        <pc:chgData name="Willmott, Shauna" userId="f8551e46-3cfe-4fb4-b5e8-421c546e4015" providerId="ADAL" clId="{A5AEF6C3-C9EE-497E-8846-96044EF76F37}" dt="2020-04-06T11:51:54.434" v="133" actId="1076"/>
        <pc:sldMkLst>
          <pc:docMk/>
          <pc:sldMk cId="2124248459" sldId="314"/>
        </pc:sldMkLst>
      </pc:sldChg>
      <pc:sldChg chg="addSp delSp modSp">
        <pc:chgData name="Willmott, Shauna" userId="f8551e46-3cfe-4fb4-b5e8-421c546e4015" providerId="ADAL" clId="{A5AEF6C3-C9EE-497E-8846-96044EF76F37}" dt="2020-04-06T11:52:01.452" v="136"/>
        <pc:sldMkLst>
          <pc:docMk/>
          <pc:sldMk cId="2955365759" sldId="315"/>
        </pc:sldMkLst>
      </pc:sldChg>
    </pc:docChg>
  </pc:docChgLst>
  <pc:docChgLst>
    <pc:chgData name="Willmott, Shauna" userId="f8551e46-3cfe-4fb4-b5e8-421c546e4015" providerId="ADAL" clId="{AF51843A-43E1-46CF-AB3F-9336B424255F}"/>
    <pc:docChg chg="undo custSel addSld delSld modSld">
      <pc:chgData name="Willmott, Shauna" userId="f8551e46-3cfe-4fb4-b5e8-421c546e4015" providerId="ADAL" clId="{AF51843A-43E1-46CF-AB3F-9336B424255F}" dt="2020-04-15T08:51:20.533" v="412" actId="12788"/>
      <pc:docMkLst>
        <pc:docMk/>
      </pc:docMkLst>
      <pc:sldChg chg="addSp delSp modSp">
        <pc:chgData name="Willmott, Shauna" userId="f8551e46-3cfe-4fb4-b5e8-421c546e4015" providerId="ADAL" clId="{AF51843A-43E1-46CF-AB3F-9336B424255F}" dt="2020-04-15T08:37:48.897" v="32" actId="1076"/>
        <pc:sldMkLst>
          <pc:docMk/>
          <pc:sldMk cId="294166659" sldId="256"/>
        </pc:sldMkLst>
      </pc:sldChg>
      <pc:sldChg chg="modSp">
        <pc:chgData name="Willmott, Shauna" userId="f8551e46-3cfe-4fb4-b5e8-421c546e4015" providerId="ADAL" clId="{AF51843A-43E1-46CF-AB3F-9336B424255F}" dt="2020-04-15T08:51:20.533" v="412" actId="12788"/>
        <pc:sldMkLst>
          <pc:docMk/>
          <pc:sldMk cId="621047671" sldId="264"/>
        </pc:sldMkLst>
      </pc:sldChg>
      <pc:sldChg chg="addSp delSp modSp">
        <pc:chgData name="Willmott, Shauna" userId="f8551e46-3cfe-4fb4-b5e8-421c546e4015" providerId="ADAL" clId="{AF51843A-43E1-46CF-AB3F-9336B424255F}" dt="2020-04-15T08:39:19.614" v="88" actId="12789"/>
        <pc:sldMkLst>
          <pc:docMk/>
          <pc:sldMk cId="2468003770" sldId="305"/>
        </pc:sldMkLst>
      </pc:sldChg>
      <pc:sldChg chg="del">
        <pc:chgData name="Willmott, Shauna" userId="f8551e46-3cfe-4fb4-b5e8-421c546e4015" providerId="ADAL" clId="{AF51843A-43E1-46CF-AB3F-9336B424255F}" dt="2020-04-15T08:39:28.927" v="89" actId="2696"/>
        <pc:sldMkLst>
          <pc:docMk/>
          <pc:sldMk cId="2712213991" sldId="306"/>
        </pc:sldMkLst>
      </pc:sldChg>
      <pc:sldChg chg="addSp delSp modSp">
        <pc:chgData name="Willmott, Shauna" userId="f8551e46-3cfe-4fb4-b5e8-421c546e4015" providerId="ADAL" clId="{AF51843A-43E1-46CF-AB3F-9336B424255F}" dt="2020-04-15T08:41:34.823" v="151" actId="1076"/>
        <pc:sldMkLst>
          <pc:docMk/>
          <pc:sldMk cId="4176823622" sldId="307"/>
        </pc:sldMkLst>
      </pc:sldChg>
      <pc:sldChg chg="addSp delSp modSp">
        <pc:chgData name="Willmott, Shauna" userId="f8551e46-3cfe-4fb4-b5e8-421c546e4015" providerId="ADAL" clId="{AF51843A-43E1-46CF-AB3F-9336B424255F}" dt="2020-04-15T08:45:56.381" v="192" actId="1076"/>
        <pc:sldMkLst>
          <pc:docMk/>
          <pc:sldMk cId="1311381722" sldId="308"/>
        </pc:sldMkLst>
      </pc:sldChg>
      <pc:sldChg chg="modSp">
        <pc:chgData name="Willmott, Shauna" userId="f8551e46-3cfe-4fb4-b5e8-421c546e4015" providerId="ADAL" clId="{AF51843A-43E1-46CF-AB3F-9336B424255F}" dt="2020-04-15T08:48:24.542" v="311" actId="27636"/>
        <pc:sldMkLst>
          <pc:docMk/>
          <pc:sldMk cId="1397784716" sldId="310"/>
        </pc:sldMkLst>
      </pc:sldChg>
      <pc:sldChg chg="del">
        <pc:chgData name="Willmott, Shauna" userId="f8551e46-3cfe-4fb4-b5e8-421c546e4015" providerId="ADAL" clId="{AF51843A-43E1-46CF-AB3F-9336B424255F}" dt="2020-04-15T08:49:19.097" v="315" actId="2696"/>
        <pc:sldMkLst>
          <pc:docMk/>
          <pc:sldMk cId="3588138877" sldId="311"/>
        </pc:sldMkLst>
      </pc:sldChg>
      <pc:sldChg chg="del">
        <pc:chgData name="Willmott, Shauna" userId="f8551e46-3cfe-4fb4-b5e8-421c546e4015" providerId="ADAL" clId="{AF51843A-43E1-46CF-AB3F-9336B424255F}" dt="2020-04-15T08:48:48.223" v="312" actId="2696"/>
        <pc:sldMkLst>
          <pc:docMk/>
          <pc:sldMk cId="1898566138" sldId="313"/>
        </pc:sldMkLst>
      </pc:sldChg>
      <pc:sldChg chg="del">
        <pc:chgData name="Willmott, Shauna" userId="f8551e46-3cfe-4fb4-b5e8-421c546e4015" providerId="ADAL" clId="{AF51843A-43E1-46CF-AB3F-9336B424255F}" dt="2020-04-15T08:48:48.987" v="313" actId="2696"/>
        <pc:sldMkLst>
          <pc:docMk/>
          <pc:sldMk cId="2124248459" sldId="314"/>
        </pc:sldMkLst>
      </pc:sldChg>
      <pc:sldChg chg="modSp">
        <pc:chgData name="Willmott, Shauna" userId="f8551e46-3cfe-4fb4-b5e8-421c546e4015" providerId="ADAL" clId="{AF51843A-43E1-46CF-AB3F-9336B424255F}" dt="2020-04-15T08:51:11.850" v="411" actId="12"/>
        <pc:sldMkLst>
          <pc:docMk/>
          <pc:sldMk cId="2955365759" sldId="315"/>
        </pc:sldMkLst>
      </pc:sldChg>
      <pc:sldChg chg="addSp delSp modSp add">
        <pc:chgData name="Willmott, Shauna" userId="f8551e46-3cfe-4fb4-b5e8-421c546e4015" providerId="ADAL" clId="{AF51843A-43E1-46CF-AB3F-9336B424255F}" dt="2020-04-15T08:50:08.485" v="357" actId="1076"/>
        <pc:sldMkLst>
          <pc:docMk/>
          <pc:sldMk cId="4215527927" sldId="316"/>
        </pc:sldMkLst>
      </pc:sldChg>
      <pc:sldChg chg="add del">
        <pc:chgData name="Willmott, Shauna" userId="f8551e46-3cfe-4fb4-b5e8-421c546e4015" providerId="ADAL" clId="{AF51843A-43E1-46CF-AB3F-9336B424255F}" dt="2020-04-15T08:50:20.907" v="359" actId="2696"/>
        <pc:sldMkLst>
          <pc:docMk/>
          <pc:sldMk cId="2932256212" sldId="317"/>
        </pc:sldMkLst>
      </pc:sldChg>
    </pc:docChg>
  </pc:docChgLst>
  <pc:docChgLst>
    <pc:chgData name="Willmott, Shauna" userId="f8551e46-3cfe-4fb4-b5e8-421c546e4015" providerId="ADAL" clId="{09578CAD-3ECC-4084-AF1F-861A01F80F0E}"/>
    <pc:docChg chg="undo custSel addSld delSld modSld sldOrd">
      <pc:chgData name="Willmott, Shauna" userId="f8551e46-3cfe-4fb4-b5e8-421c546e4015" providerId="ADAL" clId="{09578CAD-3ECC-4084-AF1F-861A01F80F0E}" dt="2020-05-05T09:15:31.882" v="500" actId="20577"/>
      <pc:docMkLst>
        <pc:docMk/>
      </pc:docMkLst>
      <pc:sldChg chg="addSp delSp">
        <pc:chgData name="Willmott, Shauna" userId="f8551e46-3cfe-4fb4-b5e8-421c546e4015" providerId="ADAL" clId="{09578CAD-3ECC-4084-AF1F-861A01F80F0E}" dt="2020-05-05T08:26:25.697" v="2"/>
        <pc:sldMkLst>
          <pc:docMk/>
          <pc:sldMk cId="2955365759" sldId="315"/>
        </pc:sldMkLst>
      </pc:sldChg>
      <pc:sldChg chg="ord">
        <pc:chgData name="Willmott, Shauna" userId="f8551e46-3cfe-4fb4-b5e8-421c546e4015" providerId="ADAL" clId="{09578CAD-3ECC-4084-AF1F-861A01F80F0E}" dt="2020-05-05T08:25:56.675" v="0"/>
        <pc:sldMkLst>
          <pc:docMk/>
          <pc:sldMk cId="4215527927" sldId="316"/>
        </pc:sldMkLst>
      </pc:sldChg>
      <pc:sldChg chg="modSp add ord">
        <pc:chgData name="Willmott, Shauna" userId="f8551e46-3cfe-4fb4-b5e8-421c546e4015" providerId="ADAL" clId="{09578CAD-3ECC-4084-AF1F-861A01F80F0E}" dt="2020-05-05T08:27:56.464" v="42" actId="242"/>
        <pc:sldMkLst>
          <pc:docMk/>
          <pc:sldMk cId="3679479827" sldId="317"/>
        </pc:sldMkLst>
      </pc:sldChg>
      <pc:sldChg chg="addSp delSp modSp add ord">
        <pc:chgData name="Willmott, Shauna" userId="f8551e46-3cfe-4fb4-b5e8-421c546e4015" providerId="ADAL" clId="{09578CAD-3ECC-4084-AF1F-861A01F80F0E}" dt="2020-05-05T09:03:53.726" v="251" actId="14100"/>
        <pc:sldMkLst>
          <pc:docMk/>
          <pc:sldMk cId="1535338525" sldId="318"/>
        </pc:sldMkLst>
      </pc:sldChg>
      <pc:sldChg chg="addSp delSp modSp add ord">
        <pc:chgData name="Willmott, Shauna" userId="f8551e46-3cfe-4fb4-b5e8-421c546e4015" providerId="ADAL" clId="{09578CAD-3ECC-4084-AF1F-861A01F80F0E}" dt="2020-05-05T09:06:14.338" v="377" actId="1037"/>
        <pc:sldMkLst>
          <pc:docMk/>
          <pc:sldMk cId="531803343" sldId="319"/>
        </pc:sldMkLst>
      </pc:sldChg>
      <pc:sldChg chg="addSp delSp modSp add del">
        <pc:chgData name="Willmott, Shauna" userId="f8551e46-3cfe-4fb4-b5e8-421c546e4015" providerId="ADAL" clId="{09578CAD-3ECC-4084-AF1F-861A01F80F0E}" dt="2020-05-05T09:08:18.899" v="423" actId="14100"/>
        <pc:sldMkLst>
          <pc:docMk/>
          <pc:sldMk cId="3929033196" sldId="320"/>
        </pc:sldMkLst>
      </pc:sldChg>
      <pc:sldChg chg="modSp add ord">
        <pc:chgData name="Willmott, Shauna" userId="f8551e46-3cfe-4fb4-b5e8-421c546e4015" providerId="ADAL" clId="{09578CAD-3ECC-4084-AF1F-861A01F80F0E}" dt="2020-05-05T09:15:31.882" v="500" actId="20577"/>
        <pc:sldMkLst>
          <pc:docMk/>
          <pc:sldMk cId="1176818188" sldId="321"/>
        </pc:sldMkLst>
      </pc:sldChg>
    </pc:docChg>
  </pc:docChgLst>
  <pc:docChgLst>
    <pc:chgData name="Richardson, Hannah" userId="99fc2e72-916b-4301-badb-78507e675e5b" providerId="ADAL" clId="{ED97D73E-CF94-4537-A95A-60BFC4BC0A38}"/>
    <pc:docChg chg="undo custSel addSld delSld modSld modMainMaster">
      <pc:chgData name="Richardson, Hannah" userId="99fc2e72-916b-4301-badb-78507e675e5b" providerId="ADAL" clId="{ED97D73E-CF94-4537-A95A-60BFC4BC0A38}" dt="2025-08-04T13:18:08.864" v="193" actId="207"/>
      <pc:docMkLst>
        <pc:docMk/>
      </pc:docMkLst>
      <pc:sldChg chg="addSp delSp modSp mod">
        <pc:chgData name="Richardson, Hannah" userId="99fc2e72-916b-4301-badb-78507e675e5b" providerId="ADAL" clId="{ED97D73E-CF94-4537-A95A-60BFC4BC0A38}" dt="2025-08-04T13:18:08.864" v="193" actId="207"/>
        <pc:sldMkLst>
          <pc:docMk/>
          <pc:sldMk cId="294166659" sldId="256"/>
        </pc:sldMkLst>
        <pc:spChg chg="add del mod">
          <ac:chgData name="Richardson, Hannah" userId="99fc2e72-916b-4301-badb-78507e675e5b" providerId="ADAL" clId="{ED97D73E-CF94-4537-A95A-60BFC4BC0A38}" dt="2025-08-04T09:07:17.127" v="8" actId="478"/>
          <ac:spMkLst>
            <pc:docMk/>
            <pc:sldMk cId="294166659" sldId="256"/>
            <ac:spMk id="4" creationId="{53CBB3BC-2834-9025-66B5-1B2BAC6FF6A7}"/>
          </ac:spMkLst>
        </pc:spChg>
        <pc:spChg chg="add mod">
          <ac:chgData name="Richardson, Hannah" userId="99fc2e72-916b-4301-badb-78507e675e5b" providerId="ADAL" clId="{ED97D73E-CF94-4537-A95A-60BFC4BC0A38}" dt="2025-08-04T13:18:08.864" v="193" actId="207"/>
          <ac:spMkLst>
            <pc:docMk/>
            <pc:sldMk cId="294166659" sldId="256"/>
            <ac:spMk id="4" creationId="{C972F500-6BE6-9AE8-3A97-45E2ACD39421}"/>
          </ac:spMkLst>
        </pc:spChg>
        <pc:spChg chg="add mod">
          <ac:chgData name="Richardson, Hannah" userId="99fc2e72-916b-4301-badb-78507e675e5b" providerId="ADAL" clId="{ED97D73E-CF94-4537-A95A-60BFC4BC0A38}" dt="2025-08-04T09:11:35.821" v="95"/>
          <ac:spMkLst>
            <pc:docMk/>
            <pc:sldMk cId="294166659" sldId="256"/>
            <ac:spMk id="6" creationId="{85025F8E-2DE1-942E-F998-BA0537566D05}"/>
          </ac:spMkLst>
        </pc:spChg>
        <pc:spChg chg="del">
          <ac:chgData name="Richardson, Hannah" userId="99fc2e72-916b-4301-badb-78507e675e5b" providerId="ADAL" clId="{ED97D73E-CF94-4537-A95A-60BFC4BC0A38}" dt="2025-08-04T09:06:21.421" v="0" actId="478"/>
          <ac:spMkLst>
            <pc:docMk/>
            <pc:sldMk cId="294166659" sldId="256"/>
            <ac:spMk id="9" creationId="{075D1FAF-E293-4B71-BB11-A084368B4436}"/>
          </ac:spMkLst>
        </pc:spChg>
        <pc:picChg chg="add mod">
          <ac:chgData name="Richardson, Hannah" userId="99fc2e72-916b-4301-badb-78507e675e5b" providerId="ADAL" clId="{ED97D73E-CF94-4537-A95A-60BFC4BC0A38}" dt="2025-08-04T09:07:02.374" v="7" actId="1076"/>
          <ac:picMkLst>
            <pc:docMk/>
            <pc:sldMk cId="294166659" sldId="256"/>
            <ac:picMk id="5" creationId="{758907E1-52EC-3FCF-16A3-4115DC55ECF7}"/>
          </ac:picMkLst>
        </pc:picChg>
        <pc:picChg chg="mod">
          <ac:chgData name="Richardson, Hannah" userId="99fc2e72-916b-4301-badb-78507e675e5b" providerId="ADAL" clId="{ED97D73E-CF94-4537-A95A-60BFC4BC0A38}" dt="2025-08-04T09:06:55.985" v="6" actId="1076"/>
          <ac:picMkLst>
            <pc:docMk/>
            <pc:sldMk cId="294166659" sldId="256"/>
            <ac:picMk id="8" creationId="{E42A39C3-1868-4BED-801C-60CA4ED4962E}"/>
          </ac:picMkLst>
        </pc:picChg>
        <pc:picChg chg="del">
          <ac:chgData name="Richardson, Hannah" userId="99fc2e72-916b-4301-badb-78507e675e5b" providerId="ADAL" clId="{ED97D73E-CF94-4537-A95A-60BFC4BC0A38}" dt="2025-08-04T09:06:42.700" v="3" actId="478"/>
          <ac:picMkLst>
            <pc:docMk/>
            <pc:sldMk cId="294166659" sldId="256"/>
            <ac:picMk id="10" creationId="{013C12C4-3F07-4494-929F-3E6796330215}"/>
          </ac:picMkLst>
        </pc:picChg>
      </pc:sldChg>
      <pc:sldChg chg="modSp add mod">
        <pc:chgData name="Richardson, Hannah" userId="99fc2e72-916b-4301-badb-78507e675e5b" providerId="ADAL" clId="{ED97D73E-CF94-4537-A95A-60BFC4BC0A38}" dt="2025-08-04T09:14:57.566" v="165" actId="403"/>
        <pc:sldMkLst>
          <pc:docMk/>
          <pc:sldMk cId="1271258416" sldId="259"/>
        </pc:sldMkLst>
        <pc:spChg chg="mod">
          <ac:chgData name="Richardson, Hannah" userId="99fc2e72-916b-4301-badb-78507e675e5b" providerId="ADAL" clId="{ED97D73E-CF94-4537-A95A-60BFC4BC0A38}" dt="2025-08-04T09:14:57.566" v="165" actId="403"/>
          <ac:spMkLst>
            <pc:docMk/>
            <pc:sldMk cId="1271258416" sldId="259"/>
            <ac:spMk id="3" creationId="{17E623A4-FD65-B0FD-0605-71E977F431BD}"/>
          </ac:spMkLst>
        </pc:spChg>
      </pc:sldChg>
      <pc:sldChg chg="modSp add mod">
        <pc:chgData name="Richardson, Hannah" userId="99fc2e72-916b-4301-badb-78507e675e5b" providerId="ADAL" clId="{ED97D73E-CF94-4537-A95A-60BFC4BC0A38}" dt="2025-08-04T09:59:46.993" v="174" actId="6549"/>
        <pc:sldMkLst>
          <pc:docMk/>
          <pc:sldMk cId="2242383583" sldId="260"/>
        </pc:sldMkLst>
        <pc:spChg chg="mod">
          <ac:chgData name="Richardson, Hannah" userId="99fc2e72-916b-4301-badb-78507e675e5b" providerId="ADAL" clId="{ED97D73E-CF94-4537-A95A-60BFC4BC0A38}" dt="2025-08-04T09:59:46.993" v="174" actId="6549"/>
          <ac:spMkLst>
            <pc:docMk/>
            <pc:sldMk cId="2242383583" sldId="260"/>
            <ac:spMk id="3" creationId="{0E3FCF5F-FF63-E57C-3189-BACAAF75DD8D}"/>
          </ac:spMkLst>
        </pc:spChg>
      </pc:sldChg>
      <pc:sldChg chg="addSp delSp modSp del mod">
        <pc:chgData name="Richardson, Hannah" userId="99fc2e72-916b-4301-badb-78507e675e5b" providerId="ADAL" clId="{ED97D73E-CF94-4537-A95A-60BFC4BC0A38}" dt="2025-08-04T09:15:14.658" v="167" actId="2696"/>
        <pc:sldMkLst>
          <pc:docMk/>
          <pc:sldMk cId="621047671" sldId="264"/>
        </pc:sldMkLst>
        <pc:spChg chg="mod">
          <ac:chgData name="Richardson, Hannah" userId="99fc2e72-916b-4301-badb-78507e675e5b" providerId="ADAL" clId="{ED97D73E-CF94-4537-A95A-60BFC4BC0A38}" dt="2025-08-04T09:15:09.018" v="166" actId="20577"/>
          <ac:spMkLst>
            <pc:docMk/>
            <pc:sldMk cId="621047671" sldId="264"/>
            <ac:spMk id="2" creationId="{EBE20A9C-5356-49B3-A5A7-01B08C15B12B}"/>
          </ac:spMkLst>
        </pc:spChg>
        <pc:spChg chg="add mod">
          <ac:chgData name="Richardson, Hannah" userId="99fc2e72-916b-4301-badb-78507e675e5b" providerId="ADAL" clId="{ED97D73E-CF94-4537-A95A-60BFC4BC0A38}" dt="2025-08-04T09:11:28.300" v="94" actId="1076"/>
          <ac:spMkLst>
            <pc:docMk/>
            <pc:sldMk cId="621047671" sldId="264"/>
            <ac:spMk id="4" creationId="{CBC01E1D-9357-64B5-1F82-641560BD6FA5}"/>
          </ac:spMkLst>
        </pc:spChg>
        <pc:spChg chg="del">
          <ac:chgData name="Richardson, Hannah" userId="99fc2e72-916b-4301-badb-78507e675e5b" providerId="ADAL" clId="{ED97D73E-CF94-4537-A95A-60BFC4BC0A38}" dt="2025-08-04T09:08:46.559" v="29" actId="478"/>
          <ac:spMkLst>
            <pc:docMk/>
            <pc:sldMk cId="621047671" sldId="264"/>
            <ac:spMk id="6" creationId="{DA9A881F-6F35-4310-B0B5-1D91CBB40EED}"/>
          </ac:spMkLst>
        </pc:spChg>
        <pc:picChg chg="del">
          <ac:chgData name="Richardson, Hannah" userId="99fc2e72-916b-4301-badb-78507e675e5b" providerId="ADAL" clId="{ED97D73E-CF94-4537-A95A-60BFC4BC0A38}" dt="2025-08-04T09:08:42.428" v="28" actId="478"/>
          <ac:picMkLst>
            <pc:docMk/>
            <pc:sldMk cId="621047671" sldId="264"/>
            <ac:picMk id="7" creationId="{0C6AD8D6-B32C-44B3-9546-74636ECBB2AA}"/>
          </ac:picMkLst>
        </pc:picChg>
      </pc:sldChg>
      <pc:sldChg chg="addSp delSp modSp mod">
        <pc:chgData name="Richardson, Hannah" userId="99fc2e72-916b-4301-badb-78507e675e5b" providerId="ADAL" clId="{ED97D73E-CF94-4537-A95A-60BFC4BC0A38}" dt="2025-08-04T09:10:14.853" v="67" actId="1076"/>
        <pc:sldMkLst>
          <pc:docMk/>
          <pc:sldMk cId="2468003770" sldId="305"/>
        </pc:sldMkLst>
        <pc:spChg chg="add mod">
          <ac:chgData name="Richardson, Hannah" userId="99fc2e72-916b-4301-badb-78507e675e5b" providerId="ADAL" clId="{ED97D73E-CF94-4537-A95A-60BFC4BC0A38}" dt="2025-08-04T09:10:14.853" v="67" actId="1076"/>
          <ac:spMkLst>
            <pc:docMk/>
            <pc:sldMk cId="2468003770" sldId="305"/>
            <ac:spMk id="5" creationId="{FE6C49BB-B336-AE09-5B0A-51E4043261B7}"/>
          </ac:spMkLst>
        </pc:spChg>
        <pc:spChg chg="del">
          <ac:chgData name="Richardson, Hannah" userId="99fc2e72-916b-4301-badb-78507e675e5b" providerId="ADAL" clId="{ED97D73E-CF94-4537-A95A-60BFC4BC0A38}" dt="2025-08-04T09:07:22.907" v="9" actId="478"/>
          <ac:spMkLst>
            <pc:docMk/>
            <pc:sldMk cId="2468003770" sldId="305"/>
            <ac:spMk id="10" creationId="{F1C6DFBD-54AA-4229-84FD-2C6CFA4E0D24}"/>
          </ac:spMkLst>
        </pc:spChg>
        <pc:picChg chg="add del mod">
          <ac:chgData name="Richardson, Hannah" userId="99fc2e72-916b-4301-badb-78507e675e5b" providerId="ADAL" clId="{ED97D73E-CF94-4537-A95A-60BFC4BC0A38}" dt="2025-08-04T09:07:25.752" v="11" actId="478"/>
          <ac:picMkLst>
            <pc:docMk/>
            <pc:sldMk cId="2468003770" sldId="305"/>
            <ac:picMk id="4" creationId="{D40CDA1B-C82B-AF56-0867-A9C278D3AF05}"/>
          </ac:picMkLst>
        </pc:picChg>
        <pc:picChg chg="del">
          <ac:chgData name="Richardson, Hannah" userId="99fc2e72-916b-4301-badb-78507e675e5b" providerId="ADAL" clId="{ED97D73E-CF94-4537-A95A-60BFC4BC0A38}" dt="2025-08-04T09:07:28.634" v="12" actId="478"/>
          <ac:picMkLst>
            <pc:docMk/>
            <pc:sldMk cId="2468003770" sldId="305"/>
            <ac:picMk id="11" creationId="{9656C8A0-1385-43AA-BCA8-9D74A991EE0C}"/>
          </ac:picMkLst>
        </pc:picChg>
      </pc:sldChg>
      <pc:sldChg chg="addSp delSp modSp mod">
        <pc:chgData name="Richardson, Hannah" userId="99fc2e72-916b-4301-badb-78507e675e5b" providerId="ADAL" clId="{ED97D73E-CF94-4537-A95A-60BFC4BC0A38}" dt="2025-08-04T09:09:44.706" v="42" actId="1076"/>
        <pc:sldMkLst>
          <pc:docMk/>
          <pc:sldMk cId="4176823622" sldId="307"/>
        </pc:sldMkLst>
        <pc:spChg chg="add mod">
          <ac:chgData name="Richardson, Hannah" userId="99fc2e72-916b-4301-badb-78507e675e5b" providerId="ADAL" clId="{ED97D73E-CF94-4537-A95A-60BFC4BC0A38}" dt="2025-08-04T09:09:44.706" v="42" actId="1076"/>
          <ac:spMkLst>
            <pc:docMk/>
            <pc:sldMk cId="4176823622" sldId="307"/>
            <ac:spMk id="5" creationId="{AD876BDF-2C4C-09B1-28B4-E547280B82D9}"/>
          </ac:spMkLst>
        </pc:spChg>
        <pc:spChg chg="del">
          <ac:chgData name="Richardson, Hannah" userId="99fc2e72-916b-4301-badb-78507e675e5b" providerId="ADAL" clId="{ED97D73E-CF94-4537-A95A-60BFC4BC0A38}" dt="2025-08-04T09:08:15.763" v="16" actId="478"/>
          <ac:spMkLst>
            <pc:docMk/>
            <pc:sldMk cId="4176823622" sldId="307"/>
            <ac:spMk id="12" creationId="{1CA0CC52-998A-496F-894A-A13EA405F434}"/>
          </ac:spMkLst>
        </pc:spChg>
        <pc:picChg chg="add mod">
          <ac:chgData name="Richardson, Hannah" userId="99fc2e72-916b-4301-badb-78507e675e5b" providerId="ADAL" clId="{ED97D73E-CF94-4537-A95A-60BFC4BC0A38}" dt="2025-08-04T09:09:31.615" v="40"/>
          <ac:picMkLst>
            <pc:docMk/>
            <pc:sldMk cId="4176823622" sldId="307"/>
            <ac:picMk id="4" creationId="{068AFC63-35D2-F86D-3D36-C78A4D25756B}"/>
          </ac:picMkLst>
        </pc:picChg>
        <pc:picChg chg="del">
          <ac:chgData name="Richardson, Hannah" userId="99fc2e72-916b-4301-badb-78507e675e5b" providerId="ADAL" clId="{ED97D73E-CF94-4537-A95A-60BFC4BC0A38}" dt="2025-08-04T09:08:16.595" v="17" actId="478"/>
          <ac:picMkLst>
            <pc:docMk/>
            <pc:sldMk cId="4176823622" sldId="307"/>
            <ac:picMk id="13" creationId="{F5058BDF-73D2-46A9-8002-92F08B5673B6}"/>
          </ac:picMkLst>
        </pc:picChg>
      </pc:sldChg>
      <pc:sldChg chg="addSp delSp modSp mod">
        <pc:chgData name="Richardson, Hannah" userId="99fc2e72-916b-4301-badb-78507e675e5b" providerId="ADAL" clId="{ED97D73E-CF94-4537-A95A-60BFC4BC0A38}" dt="2025-08-04T09:10:09.694" v="66" actId="1076"/>
        <pc:sldMkLst>
          <pc:docMk/>
          <pc:sldMk cId="1311381722" sldId="308"/>
        </pc:sldMkLst>
        <pc:spChg chg="add mod">
          <ac:chgData name="Richardson, Hannah" userId="99fc2e72-916b-4301-badb-78507e675e5b" providerId="ADAL" clId="{ED97D73E-CF94-4537-A95A-60BFC4BC0A38}" dt="2025-08-04T09:10:09.694" v="66" actId="1076"/>
          <ac:spMkLst>
            <pc:docMk/>
            <pc:sldMk cId="1311381722" sldId="308"/>
            <ac:spMk id="3" creationId="{555D0FFF-A40E-9DDB-720F-27CCB0FB9649}"/>
          </ac:spMkLst>
        </pc:spChg>
        <pc:spChg chg="del">
          <ac:chgData name="Richardson, Hannah" userId="99fc2e72-916b-4301-badb-78507e675e5b" providerId="ADAL" clId="{ED97D73E-CF94-4537-A95A-60BFC4BC0A38}" dt="2025-08-04T09:09:14.692" v="39" actId="478"/>
          <ac:spMkLst>
            <pc:docMk/>
            <pc:sldMk cId="1311381722" sldId="308"/>
            <ac:spMk id="11" creationId="{33279B6C-73A4-45F5-9A9F-6A35E737C884}"/>
          </ac:spMkLst>
        </pc:spChg>
        <pc:picChg chg="del">
          <ac:chgData name="Richardson, Hannah" userId="99fc2e72-916b-4301-badb-78507e675e5b" providerId="ADAL" clId="{ED97D73E-CF94-4537-A95A-60BFC4BC0A38}" dt="2025-08-04T09:08:20.983" v="18" actId="478"/>
          <ac:picMkLst>
            <pc:docMk/>
            <pc:sldMk cId="1311381722" sldId="308"/>
            <ac:picMk id="12" creationId="{16E3638B-8C40-4A19-85E4-E192737B734C}"/>
          </ac:picMkLst>
        </pc:picChg>
      </pc:sldChg>
      <pc:sldChg chg="addSp delSp modSp mod">
        <pc:chgData name="Richardson, Hannah" userId="99fc2e72-916b-4301-badb-78507e675e5b" providerId="ADAL" clId="{ED97D73E-CF94-4537-A95A-60BFC4BC0A38}" dt="2025-08-04T09:10:29.955" v="76" actId="1076"/>
        <pc:sldMkLst>
          <pc:docMk/>
          <pc:sldMk cId="1397784716" sldId="310"/>
        </pc:sldMkLst>
        <pc:spChg chg="add mod">
          <ac:chgData name="Richardson, Hannah" userId="99fc2e72-916b-4301-badb-78507e675e5b" providerId="ADAL" clId="{ED97D73E-CF94-4537-A95A-60BFC4BC0A38}" dt="2025-08-04T09:10:29.955" v="76" actId="1076"/>
          <ac:spMkLst>
            <pc:docMk/>
            <pc:sldMk cId="1397784716" sldId="310"/>
            <ac:spMk id="4" creationId="{31A252EF-2D19-3B01-F3ED-221EEAD97CE5}"/>
          </ac:spMkLst>
        </pc:spChg>
        <pc:spChg chg="del">
          <ac:chgData name="Richardson, Hannah" userId="99fc2e72-916b-4301-badb-78507e675e5b" providerId="ADAL" clId="{ED97D73E-CF94-4537-A95A-60BFC4BC0A38}" dt="2025-08-04T09:09:11.958" v="38" actId="478"/>
          <ac:spMkLst>
            <pc:docMk/>
            <pc:sldMk cId="1397784716" sldId="310"/>
            <ac:spMk id="9" creationId="{104208E3-1CF7-4770-BA97-FC3896855679}"/>
          </ac:spMkLst>
        </pc:spChg>
        <pc:picChg chg="del">
          <ac:chgData name="Richardson, Hannah" userId="99fc2e72-916b-4301-badb-78507e675e5b" providerId="ADAL" clId="{ED97D73E-CF94-4537-A95A-60BFC4BC0A38}" dt="2025-08-04T09:08:22.983" v="19" actId="478"/>
          <ac:picMkLst>
            <pc:docMk/>
            <pc:sldMk cId="1397784716" sldId="310"/>
            <ac:picMk id="10" creationId="{C954368C-55E5-4963-8F3F-D5731E7EF323}"/>
          </ac:picMkLst>
        </pc:picChg>
      </pc:sldChg>
      <pc:sldChg chg="addSp delSp modSp mod">
        <pc:chgData name="Richardson, Hannah" userId="99fc2e72-916b-4301-badb-78507e675e5b" providerId="ADAL" clId="{ED97D73E-CF94-4537-A95A-60BFC4BC0A38}" dt="2025-08-04T09:11:16.608" v="90" actId="1076"/>
        <pc:sldMkLst>
          <pc:docMk/>
          <pc:sldMk cId="2955365759" sldId="315"/>
        </pc:sldMkLst>
        <pc:spChg chg="add mod">
          <ac:chgData name="Richardson, Hannah" userId="99fc2e72-916b-4301-badb-78507e675e5b" providerId="ADAL" clId="{ED97D73E-CF94-4537-A95A-60BFC4BC0A38}" dt="2025-08-04T09:11:16.608" v="90" actId="1076"/>
          <ac:spMkLst>
            <pc:docMk/>
            <pc:sldMk cId="2955365759" sldId="315"/>
            <ac:spMk id="3" creationId="{6CDBBF6D-DD50-18F1-C5A7-080D5F0BD9D5}"/>
          </ac:spMkLst>
        </pc:spChg>
        <pc:spChg chg="del">
          <ac:chgData name="Richardson, Hannah" userId="99fc2e72-916b-4301-badb-78507e675e5b" providerId="ADAL" clId="{ED97D73E-CF94-4537-A95A-60BFC4BC0A38}" dt="2025-08-04T09:08:51.220" v="31" actId="478"/>
          <ac:spMkLst>
            <pc:docMk/>
            <pc:sldMk cId="2955365759" sldId="315"/>
            <ac:spMk id="6" creationId="{99A2BBE6-3522-4F1F-894F-773DD77E38CE}"/>
          </ac:spMkLst>
        </pc:spChg>
        <pc:picChg chg="del">
          <ac:chgData name="Richardson, Hannah" userId="99fc2e72-916b-4301-badb-78507e675e5b" providerId="ADAL" clId="{ED97D73E-CF94-4537-A95A-60BFC4BC0A38}" dt="2025-08-04T09:08:37.343" v="26" actId="478"/>
          <ac:picMkLst>
            <pc:docMk/>
            <pc:sldMk cId="2955365759" sldId="315"/>
            <ac:picMk id="7" creationId="{5A303532-03CA-4E86-835E-C357106F7AB0}"/>
          </ac:picMkLst>
        </pc:picChg>
      </pc:sldChg>
      <pc:sldChg chg="addSp delSp modSp mod">
        <pc:chgData name="Richardson, Hannah" userId="99fc2e72-916b-4301-badb-78507e675e5b" providerId="ADAL" clId="{ED97D73E-CF94-4537-A95A-60BFC4BC0A38}" dt="2025-08-04T09:11:10.867" v="88" actId="1076"/>
        <pc:sldMkLst>
          <pc:docMk/>
          <pc:sldMk cId="4215527927" sldId="316"/>
        </pc:sldMkLst>
        <pc:spChg chg="add mod">
          <ac:chgData name="Richardson, Hannah" userId="99fc2e72-916b-4301-badb-78507e675e5b" providerId="ADAL" clId="{ED97D73E-CF94-4537-A95A-60BFC4BC0A38}" dt="2025-08-04T09:11:10.867" v="88" actId="1076"/>
          <ac:spMkLst>
            <pc:docMk/>
            <pc:sldMk cId="4215527927" sldId="316"/>
            <ac:spMk id="3" creationId="{1E15315F-B5FE-5454-C761-2F70E1518B06}"/>
          </ac:spMkLst>
        </pc:spChg>
        <pc:spChg chg="del">
          <ac:chgData name="Richardson, Hannah" userId="99fc2e72-916b-4301-badb-78507e675e5b" providerId="ADAL" clId="{ED97D73E-CF94-4537-A95A-60BFC4BC0A38}" dt="2025-08-04T09:08:53.392" v="32" actId="478"/>
          <ac:spMkLst>
            <pc:docMk/>
            <pc:sldMk cId="4215527927" sldId="316"/>
            <ac:spMk id="9" creationId="{104208E3-1CF7-4770-BA97-FC3896855679}"/>
          </ac:spMkLst>
        </pc:spChg>
        <pc:picChg chg="del">
          <ac:chgData name="Richardson, Hannah" userId="99fc2e72-916b-4301-badb-78507e675e5b" providerId="ADAL" clId="{ED97D73E-CF94-4537-A95A-60BFC4BC0A38}" dt="2025-08-04T09:08:35.291" v="25" actId="478"/>
          <ac:picMkLst>
            <pc:docMk/>
            <pc:sldMk cId="4215527927" sldId="316"/>
            <ac:picMk id="10" creationId="{C954368C-55E5-4963-8F3F-D5731E7EF323}"/>
          </ac:picMkLst>
        </pc:picChg>
      </pc:sldChg>
      <pc:sldChg chg="addSp delSp modSp mod">
        <pc:chgData name="Richardson, Hannah" userId="99fc2e72-916b-4301-badb-78507e675e5b" providerId="ADAL" clId="{ED97D73E-CF94-4537-A95A-60BFC4BC0A38}" dt="2025-08-04T09:10:37.385" v="78" actId="1076"/>
        <pc:sldMkLst>
          <pc:docMk/>
          <pc:sldMk cId="3679479827" sldId="317"/>
        </pc:sldMkLst>
        <pc:spChg chg="add mod">
          <ac:chgData name="Richardson, Hannah" userId="99fc2e72-916b-4301-badb-78507e675e5b" providerId="ADAL" clId="{ED97D73E-CF94-4537-A95A-60BFC4BC0A38}" dt="2025-08-04T09:10:37.385" v="78" actId="1076"/>
          <ac:spMkLst>
            <pc:docMk/>
            <pc:sldMk cId="3679479827" sldId="317"/>
            <ac:spMk id="4" creationId="{A87C9998-E36B-AC30-6ABB-C73A3F560299}"/>
          </ac:spMkLst>
        </pc:spChg>
        <pc:spChg chg="del">
          <ac:chgData name="Richardson, Hannah" userId="99fc2e72-916b-4301-badb-78507e675e5b" providerId="ADAL" clId="{ED97D73E-CF94-4537-A95A-60BFC4BC0A38}" dt="2025-08-04T09:09:09.330" v="37" actId="478"/>
          <ac:spMkLst>
            <pc:docMk/>
            <pc:sldMk cId="3679479827" sldId="317"/>
            <ac:spMk id="6" creationId="{99A2BBE6-3522-4F1F-894F-773DD77E38CE}"/>
          </ac:spMkLst>
        </pc:spChg>
        <pc:picChg chg="del">
          <ac:chgData name="Richardson, Hannah" userId="99fc2e72-916b-4301-badb-78507e675e5b" providerId="ADAL" clId="{ED97D73E-CF94-4537-A95A-60BFC4BC0A38}" dt="2025-08-04T09:08:25.013" v="20" actId="478"/>
          <ac:picMkLst>
            <pc:docMk/>
            <pc:sldMk cId="3679479827" sldId="317"/>
            <ac:picMk id="7" creationId="{5A303532-03CA-4E86-835E-C357106F7AB0}"/>
          </ac:picMkLst>
        </pc:picChg>
      </pc:sldChg>
      <pc:sldChg chg="addSp delSp modSp mod">
        <pc:chgData name="Richardson, Hannah" userId="99fc2e72-916b-4301-badb-78507e675e5b" providerId="ADAL" clId="{ED97D73E-CF94-4537-A95A-60BFC4BC0A38}" dt="2025-08-04T09:10:44.293" v="80" actId="1076"/>
        <pc:sldMkLst>
          <pc:docMk/>
          <pc:sldMk cId="1535338525" sldId="318"/>
        </pc:sldMkLst>
        <pc:spChg chg="add mod">
          <ac:chgData name="Richardson, Hannah" userId="99fc2e72-916b-4301-badb-78507e675e5b" providerId="ADAL" clId="{ED97D73E-CF94-4537-A95A-60BFC4BC0A38}" dt="2025-08-04T09:10:44.293" v="80" actId="1076"/>
          <ac:spMkLst>
            <pc:docMk/>
            <pc:sldMk cId="1535338525" sldId="318"/>
            <ac:spMk id="3" creationId="{18B5CD74-AEFD-C70D-2D9F-C7FC0F15806A}"/>
          </ac:spMkLst>
        </pc:spChg>
        <pc:spChg chg="del">
          <ac:chgData name="Richardson, Hannah" userId="99fc2e72-916b-4301-badb-78507e675e5b" providerId="ADAL" clId="{ED97D73E-CF94-4537-A95A-60BFC4BC0A38}" dt="2025-08-04T09:09:05.903" v="36" actId="478"/>
          <ac:spMkLst>
            <pc:docMk/>
            <pc:sldMk cId="1535338525" sldId="318"/>
            <ac:spMk id="9" creationId="{104208E3-1CF7-4770-BA97-FC3896855679}"/>
          </ac:spMkLst>
        </pc:spChg>
        <pc:picChg chg="del">
          <ac:chgData name="Richardson, Hannah" userId="99fc2e72-916b-4301-badb-78507e675e5b" providerId="ADAL" clId="{ED97D73E-CF94-4537-A95A-60BFC4BC0A38}" dt="2025-08-04T09:08:27.154" v="21" actId="478"/>
          <ac:picMkLst>
            <pc:docMk/>
            <pc:sldMk cId="1535338525" sldId="318"/>
            <ac:picMk id="10" creationId="{C954368C-55E5-4963-8F3F-D5731E7EF323}"/>
          </ac:picMkLst>
        </pc:picChg>
      </pc:sldChg>
      <pc:sldChg chg="addSp delSp modSp mod">
        <pc:chgData name="Richardson, Hannah" userId="99fc2e72-916b-4301-badb-78507e675e5b" providerId="ADAL" clId="{ED97D73E-CF94-4537-A95A-60BFC4BC0A38}" dt="2025-08-04T09:10:50.417" v="82" actId="1076"/>
        <pc:sldMkLst>
          <pc:docMk/>
          <pc:sldMk cId="531803343" sldId="319"/>
        </pc:sldMkLst>
        <pc:spChg chg="add mod">
          <ac:chgData name="Richardson, Hannah" userId="99fc2e72-916b-4301-badb-78507e675e5b" providerId="ADAL" clId="{ED97D73E-CF94-4537-A95A-60BFC4BC0A38}" dt="2025-08-04T09:10:50.417" v="82" actId="1076"/>
          <ac:spMkLst>
            <pc:docMk/>
            <pc:sldMk cId="531803343" sldId="319"/>
            <ac:spMk id="3" creationId="{74DD5F28-49B3-254A-7CB9-156F85B6D20F}"/>
          </ac:spMkLst>
        </pc:spChg>
        <pc:spChg chg="del">
          <ac:chgData name="Richardson, Hannah" userId="99fc2e72-916b-4301-badb-78507e675e5b" providerId="ADAL" clId="{ED97D73E-CF94-4537-A95A-60BFC4BC0A38}" dt="2025-08-04T09:09:03.776" v="35" actId="478"/>
          <ac:spMkLst>
            <pc:docMk/>
            <pc:sldMk cId="531803343" sldId="319"/>
            <ac:spMk id="9" creationId="{104208E3-1CF7-4770-BA97-FC3896855679}"/>
          </ac:spMkLst>
        </pc:spChg>
        <pc:picChg chg="del">
          <ac:chgData name="Richardson, Hannah" userId="99fc2e72-916b-4301-badb-78507e675e5b" providerId="ADAL" clId="{ED97D73E-CF94-4537-A95A-60BFC4BC0A38}" dt="2025-08-04T09:08:29.326" v="22" actId="478"/>
          <ac:picMkLst>
            <pc:docMk/>
            <pc:sldMk cId="531803343" sldId="319"/>
            <ac:picMk id="10" creationId="{C954368C-55E5-4963-8F3F-D5731E7EF323}"/>
          </ac:picMkLst>
        </pc:picChg>
      </pc:sldChg>
      <pc:sldChg chg="addSp delSp modSp mod">
        <pc:chgData name="Richardson, Hannah" userId="99fc2e72-916b-4301-badb-78507e675e5b" providerId="ADAL" clId="{ED97D73E-CF94-4537-A95A-60BFC4BC0A38}" dt="2025-08-04T09:10:56.487" v="84" actId="1076"/>
        <pc:sldMkLst>
          <pc:docMk/>
          <pc:sldMk cId="3929033196" sldId="320"/>
        </pc:sldMkLst>
        <pc:spChg chg="add mod">
          <ac:chgData name="Richardson, Hannah" userId="99fc2e72-916b-4301-badb-78507e675e5b" providerId="ADAL" clId="{ED97D73E-CF94-4537-A95A-60BFC4BC0A38}" dt="2025-08-04T09:10:56.487" v="84" actId="1076"/>
          <ac:spMkLst>
            <pc:docMk/>
            <pc:sldMk cId="3929033196" sldId="320"/>
            <ac:spMk id="3" creationId="{AE9E3200-613C-B60D-2DF1-B5F15CCE5446}"/>
          </ac:spMkLst>
        </pc:spChg>
        <pc:spChg chg="del">
          <ac:chgData name="Richardson, Hannah" userId="99fc2e72-916b-4301-badb-78507e675e5b" providerId="ADAL" clId="{ED97D73E-CF94-4537-A95A-60BFC4BC0A38}" dt="2025-08-04T09:09:00.499" v="34" actId="478"/>
          <ac:spMkLst>
            <pc:docMk/>
            <pc:sldMk cId="3929033196" sldId="320"/>
            <ac:spMk id="9" creationId="{104208E3-1CF7-4770-BA97-FC3896855679}"/>
          </ac:spMkLst>
        </pc:spChg>
        <pc:picChg chg="del">
          <ac:chgData name="Richardson, Hannah" userId="99fc2e72-916b-4301-badb-78507e675e5b" providerId="ADAL" clId="{ED97D73E-CF94-4537-A95A-60BFC4BC0A38}" dt="2025-08-04T09:08:31.328" v="23" actId="478"/>
          <ac:picMkLst>
            <pc:docMk/>
            <pc:sldMk cId="3929033196" sldId="320"/>
            <ac:picMk id="10" creationId="{C954368C-55E5-4963-8F3F-D5731E7EF323}"/>
          </ac:picMkLst>
        </pc:picChg>
      </pc:sldChg>
      <pc:sldChg chg="addSp delSp modSp mod">
        <pc:chgData name="Richardson, Hannah" userId="99fc2e72-916b-4301-badb-78507e675e5b" providerId="ADAL" clId="{ED97D73E-CF94-4537-A95A-60BFC4BC0A38}" dt="2025-08-04T09:11:02.576" v="86" actId="1076"/>
        <pc:sldMkLst>
          <pc:docMk/>
          <pc:sldMk cId="1176818188" sldId="321"/>
        </pc:sldMkLst>
        <pc:spChg chg="add mod">
          <ac:chgData name="Richardson, Hannah" userId="99fc2e72-916b-4301-badb-78507e675e5b" providerId="ADAL" clId="{ED97D73E-CF94-4537-A95A-60BFC4BC0A38}" dt="2025-08-04T09:11:02.576" v="86" actId="1076"/>
          <ac:spMkLst>
            <pc:docMk/>
            <pc:sldMk cId="1176818188" sldId="321"/>
            <ac:spMk id="4" creationId="{935F7A62-D83E-433A-389B-F4CCFB7D8937}"/>
          </ac:spMkLst>
        </pc:spChg>
        <pc:spChg chg="del">
          <ac:chgData name="Richardson, Hannah" userId="99fc2e72-916b-4301-badb-78507e675e5b" providerId="ADAL" clId="{ED97D73E-CF94-4537-A95A-60BFC4BC0A38}" dt="2025-08-04T09:08:57.074" v="33" actId="478"/>
          <ac:spMkLst>
            <pc:docMk/>
            <pc:sldMk cId="1176818188" sldId="321"/>
            <ac:spMk id="9" creationId="{104208E3-1CF7-4770-BA97-FC3896855679}"/>
          </ac:spMkLst>
        </pc:spChg>
        <pc:picChg chg="del">
          <ac:chgData name="Richardson, Hannah" userId="99fc2e72-916b-4301-badb-78507e675e5b" providerId="ADAL" clId="{ED97D73E-CF94-4537-A95A-60BFC4BC0A38}" dt="2025-08-04T09:08:33.581" v="24" actId="478"/>
          <ac:picMkLst>
            <pc:docMk/>
            <pc:sldMk cId="1176818188" sldId="321"/>
            <ac:picMk id="10" creationId="{C954368C-55E5-4963-8F3F-D5731E7EF323}"/>
          </ac:picMkLst>
        </pc:picChg>
      </pc:sldChg>
      <pc:sldChg chg="addSp delSp modSp mod">
        <pc:chgData name="Richardson, Hannah" userId="99fc2e72-916b-4301-badb-78507e675e5b" providerId="ADAL" clId="{ED97D73E-CF94-4537-A95A-60BFC4BC0A38}" dt="2025-08-04T09:11:23.954" v="92" actId="1076"/>
        <pc:sldMkLst>
          <pc:docMk/>
          <pc:sldMk cId="2082205182" sldId="322"/>
        </pc:sldMkLst>
        <pc:spChg chg="add mod">
          <ac:chgData name="Richardson, Hannah" userId="99fc2e72-916b-4301-badb-78507e675e5b" providerId="ADAL" clId="{ED97D73E-CF94-4537-A95A-60BFC4BC0A38}" dt="2025-08-04T09:11:23.954" v="92" actId="1076"/>
          <ac:spMkLst>
            <pc:docMk/>
            <pc:sldMk cId="2082205182" sldId="322"/>
            <ac:spMk id="4" creationId="{D13ADE67-E96D-451E-DF7E-9D50ABF2E6A9}"/>
          </ac:spMkLst>
        </pc:spChg>
        <pc:spChg chg="del">
          <ac:chgData name="Richardson, Hannah" userId="99fc2e72-916b-4301-badb-78507e675e5b" providerId="ADAL" clId="{ED97D73E-CF94-4537-A95A-60BFC4BC0A38}" dt="2025-08-04T09:08:49.010" v="30" actId="478"/>
          <ac:spMkLst>
            <pc:docMk/>
            <pc:sldMk cId="2082205182" sldId="322"/>
            <ac:spMk id="6" creationId="{99A2BBE6-3522-4F1F-894F-773DD77E38CE}"/>
          </ac:spMkLst>
        </pc:spChg>
        <pc:picChg chg="del">
          <ac:chgData name="Richardson, Hannah" userId="99fc2e72-916b-4301-badb-78507e675e5b" providerId="ADAL" clId="{ED97D73E-CF94-4537-A95A-60BFC4BC0A38}" dt="2025-08-04T09:08:39.472" v="27" actId="478"/>
          <ac:picMkLst>
            <pc:docMk/>
            <pc:sldMk cId="2082205182" sldId="322"/>
            <ac:picMk id="7" creationId="{5A303532-03CA-4E86-835E-C357106F7AB0}"/>
          </ac:picMkLst>
        </pc:picChg>
      </pc:sldChg>
      <pc:sldMasterChg chg="modSldLayout">
        <pc:chgData name="Richardson, Hannah" userId="99fc2e72-916b-4301-badb-78507e675e5b" providerId="ADAL" clId="{ED97D73E-CF94-4537-A95A-60BFC4BC0A38}" dt="2025-08-04T09:13:58.868" v="98"/>
        <pc:sldMasterMkLst>
          <pc:docMk/>
          <pc:sldMasterMk cId="4106074851" sldId="2147483669"/>
        </pc:sldMasterMkLst>
        <pc:sldLayoutChg chg="addSp delSp modSp mod">
          <pc:chgData name="Richardson, Hannah" userId="99fc2e72-916b-4301-badb-78507e675e5b" providerId="ADAL" clId="{ED97D73E-CF94-4537-A95A-60BFC4BC0A38}" dt="2025-08-04T09:13:58.868" v="98"/>
          <pc:sldLayoutMkLst>
            <pc:docMk/>
            <pc:sldMasterMk cId="4106074851" sldId="2147483669"/>
            <pc:sldLayoutMk cId="4043949131" sldId="2147483671"/>
          </pc:sldLayoutMkLst>
          <pc:spChg chg="add mod">
            <ac:chgData name="Richardson, Hannah" userId="99fc2e72-916b-4301-badb-78507e675e5b" providerId="ADAL" clId="{ED97D73E-CF94-4537-A95A-60BFC4BC0A38}" dt="2025-08-04T09:13:58.868" v="98"/>
            <ac:spMkLst>
              <pc:docMk/>
              <pc:sldMasterMk cId="4106074851" sldId="2147483669"/>
              <pc:sldLayoutMk cId="4043949131" sldId="2147483671"/>
              <ac:spMk id="2" creationId="{946AE46B-C36C-1CE6-AFCB-4BB4BD89361D}"/>
            </ac:spMkLst>
          </pc:spChg>
          <pc:spChg chg="del">
            <ac:chgData name="Richardson, Hannah" userId="99fc2e72-916b-4301-badb-78507e675e5b" providerId="ADAL" clId="{ED97D73E-CF94-4537-A95A-60BFC4BC0A38}" dt="2025-08-04T09:13:58.387" v="97" actId="478"/>
            <ac:spMkLst>
              <pc:docMk/>
              <pc:sldMasterMk cId="4106074851" sldId="2147483669"/>
              <pc:sldLayoutMk cId="4043949131" sldId="2147483671"/>
              <ac:spMk id="7" creationId="{6EE4010D-EACE-FF98-9501-2254F2203C60}"/>
            </ac:spMkLst>
          </pc:spChg>
        </pc:sldLayoutChg>
      </pc:sldMasterChg>
      <pc:sldMasterChg chg="modSldLayout">
        <pc:chgData name="Richardson, Hannah" userId="99fc2e72-916b-4301-badb-78507e675e5b" providerId="ADAL" clId="{ED97D73E-CF94-4537-A95A-60BFC4BC0A38}" dt="2025-08-04T09:58:44.184" v="170"/>
        <pc:sldMasterMkLst>
          <pc:docMk/>
          <pc:sldMasterMk cId="2254431428" sldId="2147483672"/>
        </pc:sldMasterMkLst>
        <pc:sldLayoutChg chg="addSp delSp modSp mod">
          <pc:chgData name="Richardson, Hannah" userId="99fc2e72-916b-4301-badb-78507e675e5b" providerId="ADAL" clId="{ED97D73E-CF94-4537-A95A-60BFC4BC0A38}" dt="2025-08-04T09:58:44.184" v="170"/>
          <pc:sldLayoutMkLst>
            <pc:docMk/>
            <pc:sldMasterMk cId="2254431428" sldId="2147483672"/>
            <pc:sldLayoutMk cId="3590887957" sldId="2147483674"/>
          </pc:sldLayoutMkLst>
          <pc:spChg chg="add mod">
            <ac:chgData name="Richardson, Hannah" userId="99fc2e72-916b-4301-badb-78507e675e5b" providerId="ADAL" clId="{ED97D73E-CF94-4537-A95A-60BFC4BC0A38}" dt="2025-08-04T09:58:44.184" v="170"/>
            <ac:spMkLst>
              <pc:docMk/>
              <pc:sldMasterMk cId="2254431428" sldId="2147483672"/>
              <pc:sldLayoutMk cId="3590887957" sldId="2147483674"/>
              <ac:spMk id="2" creationId="{5470FC3D-5983-BE9D-76F8-24D32677D9CB}"/>
            </ac:spMkLst>
          </pc:spChg>
          <pc:spChg chg="del">
            <ac:chgData name="Richardson, Hannah" userId="99fc2e72-916b-4301-badb-78507e675e5b" providerId="ADAL" clId="{ED97D73E-CF94-4537-A95A-60BFC4BC0A38}" dt="2025-08-04T09:58:43.961" v="169" actId="478"/>
            <ac:spMkLst>
              <pc:docMk/>
              <pc:sldMasterMk cId="2254431428" sldId="2147483672"/>
              <pc:sldLayoutMk cId="3590887957" sldId="2147483674"/>
              <ac:spMk id="7" creationId="{6EE4010D-EACE-FF98-9501-2254F2203C6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F6493-2AD2-450A-AFEF-960ED7F50C9F}" type="datetimeFigureOut">
              <a:rPr lang="en-GB" smtClean="0"/>
              <a:t>04/08/2025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1CBD3-C6E4-425A-B174-D1DD30786427}" type="slidenum">
              <a:rPr lang="en-GB" smtClean="0"/>
              <a:t>‹#›</a:t>
            </a:fld>
            <a:endParaRPr lang="en-GB" dirty="0"/>
          </a:p>
        </p:txBody>
      </p:sp>
    </p:spTree>
    <p:extLst>
      <p:ext uri="{BB962C8B-B14F-4D97-AF65-F5344CB8AC3E}">
        <p14:creationId xmlns:p14="http://schemas.microsoft.com/office/powerpoint/2010/main" val="190285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B1CBD3-C6E4-425A-B174-D1DD30786427}" type="slidenum">
              <a:rPr lang="en-GB" smtClean="0"/>
              <a:t>3</a:t>
            </a:fld>
            <a:endParaRPr lang="en-GB" dirty="0"/>
          </a:p>
        </p:txBody>
      </p:sp>
    </p:spTree>
    <p:extLst>
      <p:ext uri="{BB962C8B-B14F-4D97-AF65-F5344CB8AC3E}">
        <p14:creationId xmlns:p14="http://schemas.microsoft.com/office/powerpoint/2010/main" val="146642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B1CBD3-C6E4-425A-B174-D1DD30786427}" type="slidenum">
              <a:rPr lang="en-GB" smtClean="0"/>
              <a:t>6</a:t>
            </a:fld>
            <a:endParaRPr lang="en-GB" dirty="0"/>
          </a:p>
        </p:txBody>
      </p:sp>
    </p:spTree>
    <p:extLst>
      <p:ext uri="{BB962C8B-B14F-4D97-AF65-F5344CB8AC3E}">
        <p14:creationId xmlns:p14="http://schemas.microsoft.com/office/powerpoint/2010/main" val="236257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21435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4179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416010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1" y="1809368"/>
            <a:ext cx="3185636" cy="352425"/>
          </a:xfrm>
          <a:prstGeom prst="rect">
            <a:avLst/>
          </a:prstGeom>
          <a:solidFill>
            <a:srgbClr val="1F3244"/>
          </a:solidFill>
          <a:ln w="9525">
            <a:noFill/>
            <a:miter lim="800000"/>
            <a:headEnd/>
            <a:tailEnd/>
          </a:ln>
        </p:spPr>
        <p:txBody>
          <a:bodyPr rot="0" vert="horz" wrap="square" lIns="68580" tIns="34290" rIns="68580" bIns="34290" anchor="ctr" anchorCtr="0">
            <a:noAutofit/>
          </a:bodyPr>
          <a:lstStyle/>
          <a:p>
            <a:pPr algn="ctr" hangingPunct="0">
              <a:spcBef>
                <a:spcPts val="0"/>
              </a:spcBef>
              <a:spcAft>
                <a:spcPts val="150"/>
              </a:spcAft>
            </a:pPr>
            <a:r>
              <a:rPr lang="en-GB" sz="1350" b="0" kern="0" dirty="0">
                <a:solidFill>
                  <a:srgbClr val="FFFFFF"/>
                </a:solidFill>
                <a:effectLst/>
                <a:latin typeface="Arial" panose="020B0604020202020204" pitchFamily="34" charset="0"/>
                <a:ea typeface="Times New Roman" panose="02020603050405020304" pitchFamily="18" charset="0"/>
              </a:rPr>
              <a:t>HIAS MOODLE+ RESOURCE</a:t>
            </a:r>
            <a:endParaRPr lang="en-GB" sz="135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7577370" y="6221905"/>
            <a:ext cx="115443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r>
              <a:rPr lang="en-GB" sz="12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7000" y="540000"/>
            <a:ext cx="1414800" cy="962064"/>
          </a:xfrm>
          <a:prstGeom prst="rect">
            <a:avLst/>
          </a:prstGeom>
        </p:spPr>
      </p:pic>
    </p:spTree>
    <p:extLst>
      <p:ext uri="{BB962C8B-B14F-4D97-AF65-F5344CB8AC3E}">
        <p14:creationId xmlns:p14="http://schemas.microsoft.com/office/powerpoint/2010/main" val="3879053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7577370" y="6221905"/>
            <a:ext cx="130132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fld id="{3C00743A-6E6A-4BD9-A12C-3C6F1E13A3EC}" type="slidenum">
              <a:rPr lang="en-GB" sz="750" smtClean="0">
                <a:effectLst/>
                <a:latin typeface="Arial" panose="020B0604020202020204" pitchFamily="34" charset="0"/>
                <a:ea typeface="Calibri" panose="020F0502020204030204" pitchFamily="34" charset="0"/>
                <a:cs typeface="Arial" panose="020B0604020202020204" pitchFamily="34" charset="0"/>
              </a:rPr>
              <a:pPr algn="r">
                <a:lnSpc>
                  <a:spcPct val="115000"/>
                </a:lnSpc>
                <a:spcAft>
                  <a:spcPts val="750"/>
                </a:spcAft>
              </a:pPr>
              <a:t>‹#›</a:t>
            </a:fld>
            <a:endParaRPr lang="en-GB" sz="75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946AE46B-C36C-1CE6-AFCB-4BB4BD89361D}"/>
              </a:ext>
            </a:extLst>
          </p:cNvPr>
          <p:cNvSpPr txBox="1">
            <a:spLocks noChangeArrowheads="1"/>
          </p:cNvSpPr>
          <p:nvPr userDrawn="1"/>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4394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1" y="1809368"/>
            <a:ext cx="3185636" cy="352425"/>
          </a:xfrm>
          <a:prstGeom prst="rect">
            <a:avLst/>
          </a:prstGeom>
          <a:solidFill>
            <a:srgbClr val="1F3244"/>
          </a:solidFill>
          <a:ln w="9525">
            <a:noFill/>
            <a:miter lim="800000"/>
            <a:headEnd/>
            <a:tailEnd/>
          </a:ln>
        </p:spPr>
        <p:txBody>
          <a:bodyPr rot="0" vert="horz" wrap="square" lIns="68580" tIns="34290" rIns="68580" bIns="34290" anchor="ctr" anchorCtr="0">
            <a:noAutofit/>
          </a:bodyPr>
          <a:lstStyle/>
          <a:p>
            <a:pPr algn="ctr" hangingPunct="0">
              <a:spcBef>
                <a:spcPts val="0"/>
              </a:spcBef>
              <a:spcAft>
                <a:spcPts val="150"/>
              </a:spcAft>
            </a:pPr>
            <a:r>
              <a:rPr lang="en-GB" sz="1350" b="0" kern="0" dirty="0">
                <a:solidFill>
                  <a:srgbClr val="FFFFFF"/>
                </a:solidFill>
                <a:effectLst/>
                <a:latin typeface="Arial" panose="020B0604020202020204" pitchFamily="34" charset="0"/>
                <a:ea typeface="Times New Roman" panose="02020603050405020304" pitchFamily="18" charset="0"/>
              </a:rPr>
              <a:t>HIAS MOODLE+ RESOURCE</a:t>
            </a:r>
            <a:endParaRPr lang="en-GB" sz="135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7577370" y="6221905"/>
            <a:ext cx="115443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r>
              <a:rPr lang="en-GB" sz="12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7000" y="540000"/>
            <a:ext cx="1414800" cy="962064"/>
          </a:xfrm>
          <a:prstGeom prst="rect">
            <a:avLst/>
          </a:prstGeom>
        </p:spPr>
      </p:pic>
    </p:spTree>
    <p:extLst>
      <p:ext uri="{BB962C8B-B14F-4D97-AF65-F5344CB8AC3E}">
        <p14:creationId xmlns:p14="http://schemas.microsoft.com/office/powerpoint/2010/main" val="4037938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7577370" y="6221905"/>
            <a:ext cx="130132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fld id="{3C00743A-6E6A-4BD9-A12C-3C6F1E13A3EC}" type="slidenum">
              <a:rPr lang="en-GB" sz="750" smtClean="0">
                <a:effectLst/>
                <a:latin typeface="Arial" panose="020B0604020202020204" pitchFamily="34" charset="0"/>
                <a:ea typeface="Calibri" panose="020F0502020204030204" pitchFamily="34" charset="0"/>
                <a:cs typeface="Arial" panose="020B0604020202020204" pitchFamily="34" charset="0"/>
              </a:rPr>
              <a:pPr algn="r">
                <a:lnSpc>
                  <a:spcPct val="115000"/>
                </a:lnSpc>
                <a:spcAft>
                  <a:spcPts val="750"/>
                </a:spcAft>
              </a:pPr>
              <a:t>‹#›</a:t>
            </a:fld>
            <a:endParaRPr lang="en-GB" sz="75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5470FC3D-5983-BE9D-76F8-24D32677D9CB}"/>
              </a:ext>
            </a:extLst>
          </p:cNvPr>
          <p:cNvSpPr txBox="1">
            <a:spLocks noChangeArrowheads="1"/>
          </p:cNvSpPr>
          <p:nvPr userDrawn="1"/>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9088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271614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36144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27392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173317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4045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4979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345829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207710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FD23-5F8F-45F7-AED0-145E4C393D5C}" type="datetimeFigureOut">
              <a:rPr lang="en-GB" smtClean="0"/>
              <a:t>04/08/2025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52B4-8509-4D01-8000-3C423673AE0A}" type="slidenum">
              <a:rPr lang="en-GB" smtClean="0"/>
              <a:t>‹#›</a:t>
            </a:fld>
            <a:endParaRPr lang="en-GB" dirty="0"/>
          </a:p>
        </p:txBody>
      </p:sp>
    </p:spTree>
    <p:extLst>
      <p:ext uri="{BB962C8B-B14F-4D97-AF65-F5344CB8AC3E}">
        <p14:creationId xmlns:p14="http://schemas.microsoft.com/office/powerpoint/2010/main" val="1642748714"/>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51" r:id="rId3"/>
    <p:sldLayoutId id="2147483652" r:id="rId4"/>
    <p:sldLayoutId id="2147483653" r:id="rId5"/>
    <p:sldLayoutId id="2147483654" r:id="rId6"/>
    <p:sldLayoutId id="2147483663" r:id="rId7"/>
    <p:sldLayoutId id="2147483656" r:id="rId8"/>
    <p:sldLayoutId id="2147483657"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410607485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225443142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ayne.stillma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13.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katiabulbenk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93989"/>
            <a:ext cx="6120680" cy="622920"/>
          </a:xfrm>
        </p:spPr>
        <p:txBody>
          <a:bodyPr>
            <a:normAutofit/>
          </a:bodyPr>
          <a:lstStyle/>
          <a:p>
            <a:pPr algn="l"/>
            <a:r>
              <a:rPr lang="en-GB" sz="2800" b="1" dirty="0">
                <a:latin typeface="Arial" panose="020B0604020202020204" pitchFamily="34" charset="0"/>
                <a:cs typeface="Arial" panose="020B0604020202020204" pitchFamily="34" charset="0"/>
              </a:rPr>
              <a:t>Assemblage</a:t>
            </a:r>
          </a:p>
        </p:txBody>
      </p:sp>
      <p:sp>
        <p:nvSpPr>
          <p:cNvPr id="3" name="Subtitle 2"/>
          <p:cNvSpPr>
            <a:spLocks noGrp="1"/>
          </p:cNvSpPr>
          <p:nvPr>
            <p:ph type="subTitle" idx="1"/>
          </p:nvPr>
        </p:nvSpPr>
        <p:spPr>
          <a:xfrm>
            <a:off x="291681" y="3459785"/>
            <a:ext cx="7776864" cy="622920"/>
          </a:xfrm>
        </p:spPr>
        <p:txBody>
          <a:bodyPr>
            <a:normAutofit/>
          </a:bodyPr>
          <a:lstStyle/>
          <a:p>
            <a:pPr algn="l"/>
            <a:r>
              <a:rPr lang="en-GB" sz="2400" dirty="0">
                <a:solidFill>
                  <a:schemeClr val="tx1"/>
                </a:solidFill>
                <a:latin typeface="Arial" panose="020B0604020202020204" pitchFamily="34" charset="0"/>
                <a:cs typeface="Arial" panose="020B0604020202020204" pitchFamily="34" charset="0"/>
              </a:rPr>
              <a:t>Katia Bulbenko</a:t>
            </a:r>
          </a:p>
        </p:txBody>
      </p:sp>
      <p:sp>
        <p:nvSpPr>
          <p:cNvPr id="12" name="Subtitle 2">
            <a:extLst>
              <a:ext uri="{FF2B5EF4-FFF2-40B4-BE49-F238E27FC236}">
                <a16:creationId xmlns:a16="http://schemas.microsoft.com/office/drawing/2014/main" id="{86E82B78-CD13-4492-ABDE-E5DAEA94F2C7}"/>
              </a:ext>
            </a:extLst>
          </p:cNvPr>
          <p:cNvSpPr txBox="1">
            <a:spLocks/>
          </p:cNvSpPr>
          <p:nvPr/>
        </p:nvSpPr>
        <p:spPr>
          <a:xfrm>
            <a:off x="288920" y="4180958"/>
            <a:ext cx="7776864"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a:solidFill>
                  <a:schemeClr val="tx1"/>
                </a:solidFill>
                <a:latin typeface="Arial" panose="020B0604020202020204" pitchFamily="34" charset="0"/>
                <a:cs typeface="Arial" panose="020B0604020202020204" pitchFamily="34" charset="0"/>
              </a:rPr>
              <a:t>KS2-3</a:t>
            </a:r>
          </a:p>
        </p:txBody>
      </p:sp>
      <p:pic>
        <p:nvPicPr>
          <p:cNvPr id="8" name="Picture 7">
            <a:extLst>
              <a:ext uri="{FF2B5EF4-FFF2-40B4-BE49-F238E27FC236}">
                <a16:creationId xmlns:a16="http://schemas.microsoft.com/office/drawing/2014/main" id="{E42A39C3-1868-4BED-801C-60CA4ED4962E}"/>
              </a:ext>
            </a:extLst>
          </p:cNvPr>
          <p:cNvPicPr>
            <a:picLocks noChangeAspect="1"/>
          </p:cNvPicPr>
          <p:nvPr/>
        </p:nvPicPr>
        <p:blipFill>
          <a:blip r:embed="rId2"/>
          <a:stretch>
            <a:fillRect/>
          </a:stretch>
        </p:blipFill>
        <p:spPr>
          <a:xfrm>
            <a:off x="3383868" y="1405970"/>
            <a:ext cx="2879860" cy="5095137"/>
          </a:xfrm>
          <a:prstGeom prst="rect">
            <a:avLst/>
          </a:prstGeom>
        </p:spPr>
      </p:pic>
      <p:pic>
        <p:nvPicPr>
          <p:cNvPr id="5" name="Picture 4" descr="A close-up of a logo&#10;&#10;Description automatically generated">
            <a:extLst>
              <a:ext uri="{FF2B5EF4-FFF2-40B4-BE49-F238E27FC236}">
                <a16:creationId xmlns:a16="http://schemas.microsoft.com/office/drawing/2014/main" id="{758907E1-52EC-3FCF-16A3-4115DC55E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336879"/>
            <a:ext cx="1885950" cy="960755"/>
          </a:xfrm>
          <a:prstGeom prst="rect">
            <a:avLst/>
          </a:prstGeom>
        </p:spPr>
      </p:pic>
      <p:sp>
        <p:nvSpPr>
          <p:cNvPr id="6" name="Text Box 2">
            <a:extLst>
              <a:ext uri="{FF2B5EF4-FFF2-40B4-BE49-F238E27FC236}">
                <a16:creationId xmlns:a16="http://schemas.microsoft.com/office/drawing/2014/main" id="{85025F8E-2DE1-942E-F998-BA0537566D05}"/>
              </a:ext>
            </a:extLst>
          </p:cNvPr>
          <p:cNvSpPr txBox="1">
            <a:spLocks noChangeArrowheads="1"/>
          </p:cNvSpPr>
          <p:nvPr/>
        </p:nvSpPr>
        <p:spPr bwMode="auto">
          <a:xfrm>
            <a:off x="0" y="343663"/>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
        <p:nvSpPr>
          <p:cNvPr id="4" name="Text Box 2">
            <a:extLst>
              <a:ext uri="{FF2B5EF4-FFF2-40B4-BE49-F238E27FC236}">
                <a16:creationId xmlns:a16="http://schemas.microsoft.com/office/drawing/2014/main" id="{C972F500-6BE6-9AE8-3A97-45E2ACD39421}"/>
              </a:ext>
            </a:extLst>
          </p:cNvPr>
          <p:cNvSpPr txBox="1">
            <a:spLocks noChangeArrowheads="1"/>
          </p:cNvSpPr>
          <p:nvPr/>
        </p:nvSpPr>
        <p:spPr bwMode="auto">
          <a:xfrm>
            <a:off x="264290" y="5031895"/>
            <a:ext cx="5878195" cy="131286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Jayne Stillman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Final version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 </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pPr>
            <a:r>
              <a:rPr lang="en-GB" sz="1200" b="0" i="0" dirty="0">
                <a:effectLst/>
                <a:latin typeface="Arial" panose="020B0604020202020204" pitchFamily="34" charset="0"/>
                <a:ea typeface="Times New Roman" panose="02020603050405020304" pitchFamily="18" charset="0"/>
                <a:cs typeface="Arial" panose="020B0604020202020204" pitchFamily="34" charset="0"/>
              </a:rPr>
              <a:t>© Hampshire County Council</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16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3477"/>
            <a:ext cx="8062664" cy="1064043"/>
          </a:xfrm>
        </p:spPr>
        <p:txBody>
          <a:bodyPr>
            <a:noAutofit/>
          </a:bodyPr>
          <a:lstStyle/>
          <a:p>
            <a:pPr algn="l"/>
            <a:r>
              <a:rPr lang="en-GB" sz="2400" b="1" dirty="0">
                <a:latin typeface="Arial" panose="020B0604020202020204" pitchFamily="34" charset="0"/>
                <a:cs typeface="Arial" panose="020B0604020202020204" pitchFamily="34" charset="0"/>
              </a:rPr>
              <a:t>Colour / Tone / Shape / Line / Texture / Pattern</a:t>
            </a:r>
            <a:endParaRPr lang="en-GB" sz="2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340768"/>
            <a:ext cx="4976004" cy="5421532"/>
          </a:xfrm>
        </p:spPr>
        <p:txBody>
          <a:bodyPr>
            <a:normAutofit fontScale="62500" lnSpcReduction="20000"/>
          </a:bodyPr>
          <a:lstStyle/>
          <a:p>
            <a:pPr algn="l">
              <a:lnSpc>
                <a:spcPct val="120000"/>
              </a:lnSpc>
              <a:spcBef>
                <a:spcPts val="0"/>
              </a:spcBef>
            </a:pPr>
            <a:r>
              <a:rPr lang="en-GB" sz="2000" b="1" dirty="0">
                <a:solidFill>
                  <a:schemeClr val="tx1"/>
                </a:solidFill>
                <a:latin typeface="Arial" panose="020B0604020202020204" pitchFamily="34" charset="0"/>
                <a:cs typeface="Arial" panose="020B0604020202020204" pitchFamily="34" charset="0"/>
              </a:rPr>
              <a:t>Colour:</a:t>
            </a:r>
            <a:r>
              <a:rPr lang="en-GB" sz="2000" dirty="0">
                <a:solidFill>
                  <a:schemeClr val="tx1"/>
                </a:solidFill>
                <a:latin typeface="Arial" panose="020B0604020202020204" pitchFamily="34" charset="0"/>
                <a:cs typeface="Arial" panose="020B0604020202020204" pitchFamily="34" charset="0"/>
              </a:rPr>
              <a:t> I have used a variety of yellows, pinks, greens, blues and some black and white to create my assemblage.</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algn="l">
              <a:lnSpc>
                <a:spcPct val="120000"/>
              </a:lnSpc>
              <a:spcBef>
                <a:spcPts val="0"/>
              </a:spcBef>
            </a:pPr>
            <a:r>
              <a:rPr lang="en-GB" sz="2000" b="1" dirty="0">
                <a:solidFill>
                  <a:schemeClr val="tx1"/>
                </a:solidFill>
                <a:latin typeface="Arial" panose="020B0604020202020204" pitchFamily="34" charset="0"/>
                <a:cs typeface="Arial" panose="020B0604020202020204" pitchFamily="34" charset="0"/>
              </a:rPr>
              <a:t>Tone:</a:t>
            </a:r>
            <a:r>
              <a:rPr lang="en-GB" sz="2000" dirty="0">
                <a:solidFill>
                  <a:schemeClr val="tx1"/>
                </a:solidFill>
                <a:latin typeface="Arial" panose="020B0604020202020204" pitchFamily="34" charset="0"/>
                <a:cs typeface="Arial" panose="020B0604020202020204" pitchFamily="34" charset="0"/>
              </a:rPr>
              <a:t> My work has strong and bold tones.</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algn="l">
              <a:lnSpc>
                <a:spcPct val="120000"/>
              </a:lnSpc>
              <a:spcBef>
                <a:spcPts val="0"/>
              </a:spcBef>
            </a:pPr>
            <a:r>
              <a:rPr lang="en-GB" sz="2000" b="1" dirty="0">
                <a:solidFill>
                  <a:schemeClr val="tx1"/>
                </a:solidFill>
                <a:latin typeface="Arial" panose="020B0604020202020204" pitchFamily="34" charset="0"/>
                <a:cs typeface="Arial" panose="020B0604020202020204" pitchFamily="34" charset="0"/>
              </a:rPr>
              <a:t>Shape: </a:t>
            </a:r>
            <a:r>
              <a:rPr lang="en-GB" sz="2000" dirty="0">
                <a:solidFill>
                  <a:schemeClr val="tx1"/>
                </a:solidFill>
                <a:latin typeface="Arial" panose="020B0604020202020204" pitchFamily="34" charset="0"/>
                <a:cs typeface="Arial" panose="020B0604020202020204" pitchFamily="34" charset="0"/>
              </a:rPr>
              <a:t>I cut the larger pieces of cards and papers into ‘shard’ shape pieces, I also cut some regular and irregular shapes including egg shapes that reflected that I made it over Easter and that I was also baking!</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algn="l">
              <a:lnSpc>
                <a:spcPct val="120000"/>
              </a:lnSpc>
              <a:spcBef>
                <a:spcPts val="0"/>
              </a:spcBef>
            </a:pPr>
            <a:r>
              <a:rPr lang="en-GB" sz="2000" b="1" dirty="0">
                <a:solidFill>
                  <a:schemeClr val="tx1"/>
                </a:solidFill>
                <a:latin typeface="Arial" panose="020B0604020202020204" pitchFamily="34" charset="0"/>
                <a:cs typeface="Arial" panose="020B0604020202020204" pitchFamily="34" charset="0"/>
              </a:rPr>
              <a:t>Line:</a:t>
            </a:r>
            <a:r>
              <a:rPr lang="en-GB" sz="2000" dirty="0">
                <a:solidFill>
                  <a:schemeClr val="tx1"/>
                </a:solidFill>
                <a:latin typeface="Arial" panose="020B0604020202020204" pitchFamily="34" charset="0"/>
                <a:cs typeface="Arial" panose="020B0604020202020204" pitchFamily="34" charset="0"/>
              </a:rPr>
              <a:t> I did pencil and pen line drawings of my assemblage.</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algn="l">
              <a:lnSpc>
                <a:spcPct val="120000"/>
              </a:lnSpc>
              <a:spcBef>
                <a:spcPts val="0"/>
              </a:spcBef>
            </a:pPr>
            <a:r>
              <a:rPr lang="en-GB" sz="2000" b="1" dirty="0">
                <a:solidFill>
                  <a:schemeClr val="tx1"/>
                </a:solidFill>
                <a:latin typeface="Arial" panose="020B0604020202020204" pitchFamily="34" charset="0"/>
                <a:cs typeface="Arial" panose="020B0604020202020204" pitchFamily="34" charset="0"/>
              </a:rPr>
              <a:t>Texture:</a:t>
            </a:r>
            <a:r>
              <a:rPr lang="en-GB" sz="2000" dirty="0">
                <a:solidFill>
                  <a:schemeClr val="tx1"/>
                </a:solidFill>
                <a:latin typeface="Arial" panose="020B0604020202020204" pitchFamily="34" charset="0"/>
                <a:cs typeface="Arial" panose="020B0604020202020204" pitchFamily="34" charset="0"/>
              </a:rPr>
              <a:t> Some of the pieces I collected were rough and bumpy and other smooth and glossy to touch.</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algn="l">
              <a:lnSpc>
                <a:spcPct val="120000"/>
              </a:lnSpc>
              <a:spcBef>
                <a:spcPts val="0"/>
              </a:spcBef>
            </a:pPr>
            <a:r>
              <a:rPr lang="en-GB" sz="2000" b="1" dirty="0">
                <a:solidFill>
                  <a:schemeClr val="tx1"/>
                </a:solidFill>
                <a:latin typeface="Arial" panose="020B0604020202020204" pitchFamily="34" charset="0"/>
                <a:cs typeface="Arial" panose="020B0604020202020204" pitchFamily="34" charset="0"/>
              </a:rPr>
              <a:t>Pattern:</a:t>
            </a:r>
            <a:r>
              <a:rPr lang="en-GB" sz="2000" dirty="0">
                <a:solidFill>
                  <a:schemeClr val="tx1"/>
                </a:solidFill>
                <a:latin typeface="Arial" panose="020B0604020202020204" pitchFamily="34" charset="0"/>
                <a:cs typeface="Arial" panose="020B0604020202020204" pitchFamily="34" charset="0"/>
              </a:rPr>
              <a:t> When I arranged my work I was thinking of layering the papers and shapes to create a pattern similar to buildings in a cityscape.</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algn="l">
              <a:lnSpc>
                <a:spcPct val="120000"/>
              </a:lnSpc>
              <a:spcBef>
                <a:spcPts val="0"/>
              </a:spcBef>
            </a:pPr>
            <a:r>
              <a:rPr lang="en-GB" sz="2000" b="1" dirty="0">
                <a:solidFill>
                  <a:schemeClr val="tx1"/>
                </a:solidFill>
                <a:latin typeface="Arial" panose="020B0604020202020204" pitchFamily="34" charset="0"/>
                <a:cs typeface="Arial" panose="020B0604020202020204" pitchFamily="34" charset="0"/>
              </a:rPr>
              <a:t>Form: </a:t>
            </a:r>
            <a:r>
              <a:rPr lang="en-GB" sz="2000" dirty="0">
                <a:solidFill>
                  <a:schemeClr val="tx1"/>
                </a:solidFill>
                <a:latin typeface="Arial" panose="020B0604020202020204" pitchFamily="34" charset="0"/>
                <a:cs typeface="Arial" panose="020B0604020202020204" pitchFamily="34" charset="0"/>
              </a:rPr>
              <a:t>My work is mainly two- dimensional but I do have some raised three dimensional pieces such as the section of an egg carton.</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a:p>
            <a:pPr algn="l">
              <a:lnSpc>
                <a:spcPct val="120000"/>
              </a:lnSpc>
              <a:spcBef>
                <a:spcPts val="0"/>
              </a:spcBef>
            </a:pPr>
            <a:r>
              <a:rPr lang="en-GB" sz="2000" b="1" dirty="0">
                <a:solidFill>
                  <a:schemeClr val="tx1"/>
                </a:solidFill>
                <a:latin typeface="Arial" panose="020B0604020202020204" pitchFamily="34" charset="0"/>
                <a:cs typeface="Arial" panose="020B0604020202020204" pitchFamily="34" charset="0"/>
              </a:rPr>
              <a:t>Space:</a:t>
            </a:r>
            <a:r>
              <a:rPr lang="en-GB" sz="2000" dirty="0">
                <a:solidFill>
                  <a:schemeClr val="tx1"/>
                </a:solidFill>
                <a:latin typeface="Arial" panose="020B0604020202020204" pitchFamily="34" charset="0"/>
                <a:cs typeface="Arial" panose="020B0604020202020204" pitchFamily="34" charset="0"/>
              </a:rPr>
              <a:t> As I created my composition I thought about the space between the pieces. As I layered my work I thought about the arrangement using the whole space of my A3 page.</a:t>
            </a:r>
          </a:p>
        </p:txBody>
      </p:sp>
      <p:pic>
        <p:nvPicPr>
          <p:cNvPr id="6" name="Picture 5">
            <a:extLst>
              <a:ext uri="{FF2B5EF4-FFF2-40B4-BE49-F238E27FC236}">
                <a16:creationId xmlns:a16="http://schemas.microsoft.com/office/drawing/2014/main" id="{98C1B766-CE5B-4C39-B1A7-89B6D73EC4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03" t="1403" r="1927" b="1"/>
          <a:stretch/>
        </p:blipFill>
        <p:spPr>
          <a:xfrm rot="5400000">
            <a:off x="4917406" y="2082935"/>
            <a:ext cx="4296584" cy="3388315"/>
          </a:xfrm>
          <a:prstGeom prst="rect">
            <a:avLst/>
          </a:prstGeom>
        </p:spPr>
      </p:pic>
      <p:sp>
        <p:nvSpPr>
          <p:cNvPr id="4" name="Text Box 2">
            <a:extLst>
              <a:ext uri="{FF2B5EF4-FFF2-40B4-BE49-F238E27FC236}">
                <a16:creationId xmlns:a16="http://schemas.microsoft.com/office/drawing/2014/main" id="{935F7A62-D83E-433A-389B-F4CCFB7D8937}"/>
              </a:ext>
            </a:extLst>
          </p:cNvPr>
          <p:cNvSpPr txBox="1">
            <a:spLocks noChangeArrowheads="1"/>
          </p:cNvSpPr>
          <p:nvPr/>
        </p:nvSpPr>
        <p:spPr bwMode="auto">
          <a:xfrm>
            <a:off x="0" y="-14875"/>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7681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3477"/>
            <a:ext cx="8062664" cy="1064043"/>
          </a:xfrm>
        </p:spPr>
        <p:txBody>
          <a:bodyPr>
            <a:noAutofit/>
          </a:bodyPr>
          <a:lstStyle/>
          <a:p>
            <a:pPr algn="l"/>
            <a:r>
              <a:rPr lang="en-GB" sz="2400" b="1" dirty="0">
                <a:latin typeface="Arial" panose="020B0604020202020204" pitchFamily="34" charset="0"/>
                <a:cs typeface="Arial" panose="020B0604020202020204" pitchFamily="34" charset="0"/>
              </a:rPr>
              <a:t>Journeys: Investigating Assemblage</a:t>
            </a:r>
            <a:br>
              <a:rPr lang="en-GB" sz="2400" b="1"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Painting of her assemblage – Horizon by Katia Bulbenko</a:t>
            </a:r>
          </a:p>
        </p:txBody>
      </p:sp>
      <p:pic>
        <p:nvPicPr>
          <p:cNvPr id="8" name="Picture 7">
            <a:extLst>
              <a:ext uri="{FF2B5EF4-FFF2-40B4-BE49-F238E27FC236}">
                <a16:creationId xmlns:a16="http://schemas.microsoft.com/office/drawing/2014/main" id="{5AC11767-4758-4C57-B218-D389895D99FF}"/>
              </a:ext>
            </a:extLst>
          </p:cNvPr>
          <p:cNvPicPr>
            <a:picLocks noChangeAspect="1"/>
          </p:cNvPicPr>
          <p:nvPr/>
        </p:nvPicPr>
        <p:blipFill>
          <a:blip r:embed="rId2"/>
          <a:stretch>
            <a:fillRect/>
          </a:stretch>
        </p:blipFill>
        <p:spPr>
          <a:xfrm>
            <a:off x="2663788" y="1467520"/>
            <a:ext cx="3816424" cy="5015872"/>
          </a:xfrm>
          <a:prstGeom prst="rect">
            <a:avLst/>
          </a:prstGeom>
        </p:spPr>
      </p:pic>
      <p:sp>
        <p:nvSpPr>
          <p:cNvPr id="3" name="Text Box 2">
            <a:extLst>
              <a:ext uri="{FF2B5EF4-FFF2-40B4-BE49-F238E27FC236}">
                <a16:creationId xmlns:a16="http://schemas.microsoft.com/office/drawing/2014/main" id="{1E15315F-B5FE-5454-C761-2F70E1518B06}"/>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1552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8062664" cy="1296144"/>
          </a:xfrm>
        </p:spPr>
        <p:txBody>
          <a:bodyPr>
            <a:normAutofit/>
          </a:bodyPr>
          <a:lstStyle/>
          <a:p>
            <a:pPr algn="l"/>
            <a:r>
              <a:rPr lang="en-GB" sz="2400" b="1" dirty="0">
                <a:latin typeface="Arial" panose="020B0604020202020204" pitchFamily="34" charset="0"/>
                <a:cs typeface="Arial" panose="020B0604020202020204" pitchFamily="34" charset="0"/>
              </a:rPr>
              <a:t>Drawing and Painting of my Assemblage</a:t>
            </a:r>
            <a:br>
              <a:rPr lang="en-GB" sz="2400"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I chose to draw different sections of my work and do a pen &amp; wash study and a watercolour study.</a:t>
            </a:r>
            <a:endParaRPr lang="en-GB" sz="2400" dirty="0">
              <a:latin typeface="Arial" panose="020B0604020202020204" pitchFamily="34" charset="0"/>
              <a:cs typeface="Arial" panose="020B0604020202020204" pitchFamily="34" charset="0"/>
            </a:endParaRPr>
          </a:p>
        </p:txBody>
      </p:sp>
      <p:pic>
        <p:nvPicPr>
          <p:cNvPr id="9" name="Content Placeholder 4">
            <a:extLst>
              <a:ext uri="{FF2B5EF4-FFF2-40B4-BE49-F238E27FC236}">
                <a16:creationId xmlns:a16="http://schemas.microsoft.com/office/drawing/2014/main" id="{72931C49-9BF9-43A9-ABCB-26A08CDC352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770" t="7167" r="16910"/>
          <a:stretch/>
        </p:blipFill>
        <p:spPr>
          <a:xfrm rot="5400000">
            <a:off x="2532883" y="2053182"/>
            <a:ext cx="3816428" cy="3349914"/>
          </a:xfrm>
          <a:prstGeom prst="rect">
            <a:avLst/>
          </a:prstGeom>
        </p:spPr>
      </p:pic>
      <p:sp>
        <p:nvSpPr>
          <p:cNvPr id="10" name="TextBox 9">
            <a:extLst>
              <a:ext uri="{FF2B5EF4-FFF2-40B4-BE49-F238E27FC236}">
                <a16:creationId xmlns:a16="http://schemas.microsoft.com/office/drawing/2014/main" id="{2160ED22-896A-4341-A0DE-E0E8DBFB5C99}"/>
              </a:ext>
            </a:extLst>
          </p:cNvPr>
          <p:cNvSpPr txBox="1"/>
          <p:nvPr/>
        </p:nvSpPr>
        <p:spPr>
          <a:xfrm>
            <a:off x="52871" y="1826040"/>
            <a:ext cx="2534630" cy="280076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 selected a section of my assemblage and drew an outline in pencil.</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Using a black handwriting pen I went over the pencil outline. Following this I used a paintbrush with some water to lightly wash over the line to create a ‘washed’ effect.</a:t>
            </a:r>
          </a:p>
        </p:txBody>
      </p:sp>
      <p:cxnSp>
        <p:nvCxnSpPr>
          <p:cNvPr id="11" name="Straight Arrow Connector 10">
            <a:extLst>
              <a:ext uri="{FF2B5EF4-FFF2-40B4-BE49-F238E27FC236}">
                <a16:creationId xmlns:a16="http://schemas.microsoft.com/office/drawing/2014/main" id="{AD3D4198-A094-4B1D-AD10-C3E66B3E8BD5}"/>
              </a:ext>
            </a:extLst>
          </p:cNvPr>
          <p:cNvCxnSpPr>
            <a:cxnSpLocks/>
          </p:cNvCxnSpPr>
          <p:nvPr/>
        </p:nvCxnSpPr>
        <p:spPr>
          <a:xfrm>
            <a:off x="1623722" y="2564527"/>
            <a:ext cx="1471786" cy="417116"/>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B0ABE4E9-816D-41DA-B261-AAAEAAAACF96}"/>
              </a:ext>
            </a:extLst>
          </p:cNvPr>
          <p:cNvCxnSpPr>
            <a:cxnSpLocks/>
          </p:cNvCxnSpPr>
          <p:nvPr/>
        </p:nvCxnSpPr>
        <p:spPr>
          <a:xfrm>
            <a:off x="1746456" y="4645313"/>
            <a:ext cx="1601408" cy="318231"/>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13" name="Rectangle 12">
            <a:extLst>
              <a:ext uri="{FF2B5EF4-FFF2-40B4-BE49-F238E27FC236}">
                <a16:creationId xmlns:a16="http://schemas.microsoft.com/office/drawing/2014/main" id="{AD71731E-869D-444D-8C6B-047DB847D320}"/>
              </a:ext>
            </a:extLst>
          </p:cNvPr>
          <p:cNvSpPr/>
          <p:nvPr/>
        </p:nvSpPr>
        <p:spPr>
          <a:xfrm>
            <a:off x="6265292" y="1713534"/>
            <a:ext cx="2825837" cy="452431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 selected a section of my assemblage and drew a light outline in pencil.</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Using watercolour paints I gradually painted my drawing.</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 matched and mixed the colours first and tried them out before painting the different shapes.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 also used watercolour pencils in some places to give sharp outlines and some shadow.</a:t>
            </a:r>
          </a:p>
          <a:p>
            <a:endParaRPr lang="en-GB" sz="1600" dirty="0">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3B1FBF31-EF92-497E-8CF2-7F758C49566E}"/>
              </a:ext>
            </a:extLst>
          </p:cNvPr>
          <p:cNvCxnSpPr>
            <a:cxnSpLocks/>
          </p:cNvCxnSpPr>
          <p:nvPr/>
        </p:nvCxnSpPr>
        <p:spPr>
          <a:xfrm flipH="1">
            <a:off x="5230630" y="2492896"/>
            <a:ext cx="1573618" cy="272924"/>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FA436CA0-A55C-498A-902F-958C8661E660}"/>
              </a:ext>
            </a:extLst>
          </p:cNvPr>
          <p:cNvCxnSpPr/>
          <p:nvPr/>
        </p:nvCxnSpPr>
        <p:spPr>
          <a:xfrm flipH="1">
            <a:off x="5660126" y="4725144"/>
            <a:ext cx="1339475" cy="138223"/>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B90D714B-B8AC-4DFD-8A29-86F04D98C553}"/>
              </a:ext>
            </a:extLst>
          </p:cNvPr>
          <p:cNvSpPr txBox="1"/>
          <p:nvPr/>
        </p:nvSpPr>
        <p:spPr>
          <a:xfrm>
            <a:off x="113418" y="5954306"/>
            <a:ext cx="8795346" cy="83099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You might chose to do something else rather than a drawing or painting. You could take a photograph of your work and then cut and stitch into it, you might do a collage or whatever inspires you. Have fun and enjoy.</a:t>
            </a:r>
          </a:p>
        </p:txBody>
      </p:sp>
      <p:sp>
        <p:nvSpPr>
          <p:cNvPr id="3" name="Text Box 2">
            <a:extLst>
              <a:ext uri="{FF2B5EF4-FFF2-40B4-BE49-F238E27FC236}">
                <a16:creationId xmlns:a16="http://schemas.microsoft.com/office/drawing/2014/main" id="{6CDBBF6D-DD50-18F1-C5A7-080D5F0BD9D5}"/>
              </a:ext>
            </a:extLst>
          </p:cNvPr>
          <p:cNvSpPr txBox="1">
            <a:spLocks noChangeArrowheads="1"/>
          </p:cNvSpPr>
          <p:nvPr/>
        </p:nvSpPr>
        <p:spPr bwMode="auto">
          <a:xfrm>
            <a:off x="0" y="-1452"/>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5536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2800" b="1" dirty="0">
                <a:latin typeface="Arial" panose="020B0604020202020204" pitchFamily="34" charset="0"/>
                <a:cs typeface="Arial" panose="020B0604020202020204" pitchFamily="34" charset="0"/>
              </a:rPr>
              <a:t>Journeys: Investigating Assemblage</a:t>
            </a:r>
          </a:p>
        </p:txBody>
      </p:sp>
      <p:sp>
        <p:nvSpPr>
          <p:cNvPr id="3" name="Subtitle 2"/>
          <p:cNvSpPr>
            <a:spLocks noGrp="1"/>
          </p:cNvSpPr>
          <p:nvPr>
            <p:ph type="subTitle" idx="1"/>
          </p:nvPr>
        </p:nvSpPr>
        <p:spPr>
          <a:xfrm>
            <a:off x="395536" y="1240085"/>
            <a:ext cx="8424936" cy="4925219"/>
          </a:xfrm>
        </p:spPr>
        <p:txBody>
          <a:bodyPr>
            <a:noAutofit/>
          </a:bodyPr>
          <a:lstStyle/>
          <a:p>
            <a:pPr marL="342900" lvl="0" indent="-342900" algn="l">
              <a:spcBef>
                <a:spcPts val="0"/>
              </a:spcBef>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Collect up your artwork for this project and put it together to show your new art teacher when you get to secondary school.</a:t>
            </a:r>
          </a:p>
          <a:p>
            <a:pPr marL="342900" lvl="0" indent="-342900" algn="l">
              <a:spcBef>
                <a:spcPts val="0"/>
              </a:spcBef>
              <a:buFont typeface="Arial" panose="020B0604020202020204" pitchFamily="34" charset="0"/>
              <a:buChar char="•"/>
            </a:pPr>
            <a:endParaRPr lang="en-GB" sz="2400" dirty="0">
              <a:solidFill>
                <a:prstClr val="black"/>
              </a:solidFill>
              <a:latin typeface="Arial" panose="020B0604020202020204" pitchFamily="34" charset="0"/>
              <a:cs typeface="Arial" panose="020B0604020202020204" pitchFamily="34" charset="0"/>
            </a:endParaRPr>
          </a:p>
          <a:p>
            <a:pPr marL="342900" lvl="0" indent="-342900" algn="l">
              <a:spcBef>
                <a:spcPts val="0"/>
              </a:spcBef>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Write any thoughts about how your work was inspired by Katia’s and what you might do next.</a:t>
            </a:r>
          </a:p>
        </p:txBody>
      </p:sp>
      <p:sp>
        <p:nvSpPr>
          <p:cNvPr id="4" name="Text Box 2">
            <a:extLst>
              <a:ext uri="{FF2B5EF4-FFF2-40B4-BE49-F238E27FC236}">
                <a16:creationId xmlns:a16="http://schemas.microsoft.com/office/drawing/2014/main" id="{D13ADE67-E96D-451E-DF7E-9D50ABF2E6A9}"/>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220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395536" y="764704"/>
            <a:ext cx="8092440" cy="4624343"/>
          </a:xfrm>
          <a:prstGeom prst="rect">
            <a:avLst/>
          </a:prstGeom>
          <a:noFill/>
        </p:spPr>
        <p:txBody>
          <a:bodyPr wrap="square">
            <a:spAutoFit/>
          </a:bodyPr>
          <a:lstStyle/>
          <a:p>
            <a:pPr defTabSz="685800">
              <a:tabLst>
                <a:tab pos="2149316" algn="ctr"/>
                <a:tab pos="4298633" algn="r"/>
              </a:tabLst>
            </a:pPr>
            <a:r>
              <a:rPr lang="en-GB" sz="1600" b="1" dirty="0">
                <a:solidFill>
                  <a:srgbClr val="0088CE"/>
                </a:solidFill>
                <a:latin typeface="Arial" panose="020B0604020202020204" pitchFamily="34" charset="0"/>
                <a:cs typeface="Arial" panose="020B0604020202020204" pitchFamily="34" charset="0"/>
              </a:rPr>
              <a:t>Art</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rPr>
              <a:t>Jayne Stillman</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2"/>
              </a:rPr>
              <a:t>jayne.stillman@hants.gov.uk</a:t>
            </a:r>
            <a:r>
              <a:rPr lang="en-GB" sz="105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rPr>
              <a:t>For further details on the full range of services available please contact us using the following email: </a:t>
            </a:r>
            <a:r>
              <a:rPr lang="en-GB" sz="1050" dirty="0">
                <a:solidFill>
                  <a:prstClr val="black"/>
                </a:solidFill>
                <a:latin typeface="Arial" panose="020B0604020202020204" pitchFamily="34" charset="0"/>
                <a:cs typeface="Arial" panose="020B0604020202020204" pitchFamily="34" charset="0"/>
                <a:hlinkClick r:id="rId3"/>
              </a:rPr>
              <a:t>htlcdev@hants.gov.uk</a:t>
            </a:r>
            <a:r>
              <a:rPr lang="en-GB" sz="105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600" b="1" dirty="0">
                <a:solidFill>
                  <a:srgbClr val="0088CE"/>
                </a:solidFill>
                <a:latin typeface="Arial" panose="020B0604020202020204" pitchFamily="34" charset="0"/>
                <a:cs typeface="Arial" panose="020B0604020202020204" pitchFamily="34" charset="0"/>
              </a:rPr>
              <a:t>Upcoming Courses</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050" dirty="0">
                <a:solidFill>
                  <a:prstClr val="black"/>
                </a:solidFill>
                <a:latin typeface="Arial" panose="020B0604020202020204" pitchFamily="34" charset="0"/>
                <a:cs typeface="Arial" panose="020B0604020202020204" pitchFamily="34" charset="0"/>
                <a:hlinkClick r:id="rId4"/>
              </a:rPr>
              <a:t>here</a:t>
            </a:r>
            <a:r>
              <a:rPr lang="en-GB" sz="1050" dirty="0">
                <a:solidFill>
                  <a:prstClr val="black"/>
                </a:solidFill>
                <a:latin typeface="Arial" panose="020B0604020202020204" pitchFamily="34" charset="0"/>
                <a:cs typeface="Arial" panose="020B0604020202020204" pitchFamily="34" charset="0"/>
              </a:rPr>
              <a:t>.</a:t>
            </a:r>
          </a:p>
          <a:p>
            <a:pPr defTabSz="685800">
              <a:tabLst>
                <a:tab pos="2149316" algn="ctr"/>
                <a:tab pos="4298633" algn="r"/>
              </a:tabLst>
            </a:pPr>
            <a:r>
              <a:rPr lang="en-GB" sz="1050" dirty="0">
                <a:solidFill>
                  <a:prstClr val="black"/>
                </a:solidFill>
                <a:latin typeface="Arial" panose="020B0604020202020204" pitchFamily="34" charset="0"/>
                <a:cs typeface="Arial" panose="020B0604020202020204" pitchFamily="34" charset="0"/>
              </a:rPr>
              <a:t> </a:t>
            </a: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5"/>
              </a:rPr>
              <a:t>English</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6"/>
              </a:rPr>
              <a:t>Maths</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7"/>
              </a:rPr>
              <a:t>Science</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8"/>
              </a:rPr>
              <a:t>Geography</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9"/>
              </a:rPr>
              <a:t>RE</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0"/>
              </a:rPr>
              <a:t>History</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1"/>
              </a:rPr>
              <a:t>Leadership</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2"/>
              </a:rPr>
              <a:t>Computing</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3"/>
              </a:rPr>
              <a:t>Art</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4"/>
              </a:rPr>
              <a:t>D&amp;T</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5"/>
              </a:rPr>
              <a:t>Assessment</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6"/>
              </a:rPr>
              <a:t>Support Staff</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7"/>
              </a:rPr>
              <a:t>SEN</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8"/>
              </a:rPr>
              <a:t>TED</a:t>
            </a:r>
            <a:endParaRPr lang="en-GB" sz="105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050" dirty="0">
                <a:solidFill>
                  <a:prstClr val="black"/>
                </a:solidFill>
                <a:latin typeface="Arial" panose="020B0604020202020204" pitchFamily="34" charset="0"/>
                <a:cs typeface="Arial" panose="020B0604020202020204" pitchFamily="34" charset="0"/>
                <a:hlinkClick r:id="rId19"/>
              </a:rPr>
              <a:t>MFL</a:t>
            </a:r>
            <a:endParaRPr lang="en-GB" sz="10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25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395536" y="764704"/>
            <a:ext cx="8084820" cy="3647152"/>
          </a:xfrm>
          <a:prstGeom prst="rect">
            <a:avLst/>
          </a:prstGeom>
          <a:noFill/>
        </p:spPr>
        <p:txBody>
          <a:bodyPr wrap="square">
            <a:spAutoFit/>
          </a:bodyPr>
          <a:lstStyle/>
          <a:p>
            <a:pPr defTabSz="685800">
              <a:tabLst>
                <a:tab pos="2149316" algn="ctr"/>
                <a:tab pos="4298633" algn="r"/>
              </a:tabLst>
            </a:pPr>
            <a:r>
              <a:rPr lang="en-GB" b="1" dirty="0">
                <a:solidFill>
                  <a:srgbClr val="0088CE"/>
                </a:solidFill>
                <a:latin typeface="Arial" panose="020B0604020202020204" pitchFamily="34" charset="0"/>
                <a:ea typeface="Calibri" panose="020F0502020204030204" pitchFamily="34" charset="0"/>
                <a:cs typeface="Arial" panose="020B0604020202020204" pitchFamily="34" charset="0"/>
              </a:rPr>
              <a:t>Terms and conditions</a:t>
            </a:r>
            <a:endParaRPr lang="en-GB"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tabLst>
                <a:tab pos="2149316" algn="ctr"/>
                <a:tab pos="4298633" algn="r"/>
              </a:tabLst>
            </a:pPr>
            <a:r>
              <a:rPr lang="en-GB" sz="9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Terms of licence</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You are welcome to:</a:t>
            </a:r>
            <a:endParaRPr lang="en-GB" sz="1200" dirty="0">
              <a:solidFill>
                <a:srgbClr val="0088CE"/>
              </a:solidFill>
              <a:latin typeface="Arial" panose="020B0604020202020204" pitchFamily="34" charset="0"/>
              <a:ea typeface="Calibri" panose="020F0502020204030204" pitchFamily="34" charset="0"/>
              <a:cs typeface="Arial" panose="020B0604020202020204" pitchFamily="34" charset="0"/>
            </a:endParaRP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download this resource</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save this resource on your computer</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You may not:</a:t>
            </a:r>
            <a:endParaRPr lang="en-GB" sz="1200" dirty="0">
              <a:solidFill>
                <a:srgbClr val="0088CE"/>
              </a:solidFill>
              <a:latin typeface="Arial" panose="020B0604020202020204" pitchFamily="34" charset="0"/>
              <a:ea typeface="Calibri" panose="020F0502020204030204" pitchFamily="34" charset="0"/>
              <a:cs typeface="Arial" panose="020B0604020202020204" pitchFamily="34" charset="0"/>
            </a:endParaRP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claim this resource as your own</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36922" indent="-136922" defTabSz="685800" fontAlgn="base" hangingPunct="0">
              <a:buFont typeface="Arial" panose="020B0604020202020204" pitchFamily="34" charset="0"/>
              <a:buChar cha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8514" y="2492896"/>
            <a:ext cx="3879685" cy="720080"/>
          </a:xfrm>
        </p:spPr>
        <p:txBody>
          <a:bodyPr anchor="ctr">
            <a:normAutofit/>
          </a:bodyPr>
          <a:lstStyle/>
          <a:p>
            <a:pPr algn="l"/>
            <a:r>
              <a:rPr lang="en-GB" sz="3200" b="1" dirty="0">
                <a:latin typeface="Arial" panose="020B0604020202020204" pitchFamily="34" charset="0"/>
                <a:cs typeface="Arial" panose="020B0604020202020204" pitchFamily="34" charset="0"/>
              </a:rPr>
              <a:t>Assemblage is…</a:t>
            </a:r>
          </a:p>
        </p:txBody>
      </p:sp>
      <p:sp>
        <p:nvSpPr>
          <p:cNvPr id="3" name="Subtitle 2"/>
          <p:cNvSpPr>
            <a:spLocks noGrp="1"/>
          </p:cNvSpPr>
          <p:nvPr>
            <p:ph type="subTitle" idx="1"/>
          </p:nvPr>
        </p:nvSpPr>
        <p:spPr>
          <a:xfrm>
            <a:off x="4578514" y="3140968"/>
            <a:ext cx="4025934" cy="1440160"/>
          </a:xfrm>
        </p:spPr>
        <p:txBody>
          <a:bodyPr anchor="ctr">
            <a:normAutofit/>
          </a:bodyPr>
          <a:lstStyle/>
          <a:p>
            <a:pPr algn="l"/>
            <a:r>
              <a:rPr lang="en-GB" sz="2400" dirty="0">
                <a:solidFill>
                  <a:schemeClr val="tx1"/>
                </a:solidFill>
                <a:latin typeface="Arial" panose="020B0604020202020204" pitchFamily="34" charset="0"/>
                <a:cs typeface="Arial" panose="020B0604020202020204" pitchFamily="34" charset="0"/>
              </a:rPr>
              <a:t>a work of art made by grouping together found or unrelated objects. </a:t>
            </a:r>
          </a:p>
        </p:txBody>
      </p:sp>
      <p:pic>
        <p:nvPicPr>
          <p:cNvPr id="7" name="Picture 6">
            <a:extLst>
              <a:ext uri="{FF2B5EF4-FFF2-40B4-BE49-F238E27FC236}">
                <a16:creationId xmlns:a16="http://schemas.microsoft.com/office/drawing/2014/main" id="{B31B9C5B-0C7D-4406-A581-927754741559}"/>
              </a:ext>
            </a:extLst>
          </p:cNvPr>
          <p:cNvPicPr>
            <a:picLocks noChangeAspect="1"/>
          </p:cNvPicPr>
          <p:nvPr/>
        </p:nvPicPr>
        <p:blipFill>
          <a:blip r:embed="rId2"/>
          <a:stretch>
            <a:fillRect/>
          </a:stretch>
        </p:blipFill>
        <p:spPr>
          <a:xfrm>
            <a:off x="100991" y="519876"/>
            <a:ext cx="4464496" cy="5357396"/>
          </a:xfrm>
          <a:prstGeom prst="rect">
            <a:avLst/>
          </a:prstGeom>
        </p:spPr>
      </p:pic>
      <p:sp>
        <p:nvSpPr>
          <p:cNvPr id="5" name="Text Box 2">
            <a:extLst>
              <a:ext uri="{FF2B5EF4-FFF2-40B4-BE49-F238E27FC236}">
                <a16:creationId xmlns:a16="http://schemas.microsoft.com/office/drawing/2014/main" id="{FE6C49BB-B336-AE09-5B0A-51E4043261B7}"/>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6800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2800" b="1" dirty="0">
                <a:latin typeface="Arial" panose="020B0604020202020204" pitchFamily="34" charset="0"/>
                <a:cs typeface="Arial" panose="020B0604020202020204" pitchFamily="34" charset="0"/>
              </a:rPr>
              <a:t>About Katie Bulbenko</a:t>
            </a:r>
          </a:p>
        </p:txBody>
      </p:sp>
      <p:sp>
        <p:nvSpPr>
          <p:cNvPr id="3" name="Subtitle 2"/>
          <p:cNvSpPr>
            <a:spLocks noGrp="1"/>
          </p:cNvSpPr>
          <p:nvPr>
            <p:ph type="subTitle" idx="1"/>
          </p:nvPr>
        </p:nvSpPr>
        <p:spPr>
          <a:xfrm>
            <a:off x="395536" y="1240085"/>
            <a:ext cx="7848872" cy="5357267"/>
          </a:xfrm>
        </p:spPr>
        <p:txBody>
          <a:bodyPr>
            <a:normAutofit/>
          </a:bodyPr>
          <a:lstStyle/>
          <a:p>
            <a:pPr lvl="0" algn="l">
              <a:spcBef>
                <a:spcPts val="0"/>
              </a:spcBef>
            </a:pPr>
            <a:r>
              <a:rPr lang="en-GB" sz="1800" dirty="0">
                <a:solidFill>
                  <a:prstClr val="black"/>
                </a:solidFill>
                <a:latin typeface="Arial"/>
              </a:rPr>
              <a:t>She lives in Weehawken, NJ, a small town on the Hudson River, USA.</a:t>
            </a:r>
          </a:p>
          <a:p>
            <a:pPr lvl="0" algn="l">
              <a:spcBef>
                <a:spcPts val="0"/>
              </a:spcBef>
            </a:pPr>
            <a:endParaRPr lang="en-GB" sz="1800" dirty="0">
              <a:solidFill>
                <a:prstClr val="black"/>
              </a:solidFill>
              <a:latin typeface="Arial"/>
            </a:endParaRPr>
          </a:p>
          <a:p>
            <a:pPr lvl="0" algn="l">
              <a:spcBef>
                <a:spcPts val="0"/>
              </a:spcBef>
            </a:pPr>
            <a:r>
              <a:rPr lang="en-GB" sz="1800" dirty="0">
                <a:solidFill>
                  <a:prstClr val="black"/>
                </a:solidFill>
                <a:latin typeface="Arial"/>
              </a:rPr>
              <a:t>She describes herself as ‘ A lifelong artist’.</a:t>
            </a:r>
          </a:p>
          <a:p>
            <a:pPr lvl="0" algn="l">
              <a:spcBef>
                <a:spcPts val="0"/>
              </a:spcBef>
            </a:pPr>
            <a:endParaRPr lang="en-GB" sz="1800" dirty="0">
              <a:solidFill>
                <a:prstClr val="black"/>
              </a:solidFill>
              <a:latin typeface="Arial"/>
            </a:endParaRPr>
          </a:p>
          <a:p>
            <a:pPr lvl="0" algn="l">
              <a:spcBef>
                <a:spcPts val="0"/>
              </a:spcBef>
            </a:pPr>
            <a:r>
              <a:rPr lang="en-GB" sz="1800" dirty="0">
                <a:solidFill>
                  <a:prstClr val="black"/>
                </a:solidFill>
                <a:latin typeface="Arial"/>
              </a:rPr>
              <a:t>Education: She studied at Tyler School of Art in Philadelphia and Rome, Italy.</a:t>
            </a:r>
          </a:p>
          <a:p>
            <a:pPr lvl="0" algn="l">
              <a:spcBef>
                <a:spcPts val="0"/>
              </a:spcBef>
            </a:pPr>
            <a:endParaRPr lang="en-GB" sz="1800" dirty="0">
              <a:solidFill>
                <a:prstClr val="black"/>
              </a:solidFill>
              <a:latin typeface="Arial"/>
            </a:endParaRPr>
          </a:p>
          <a:p>
            <a:pPr lvl="0" algn="l">
              <a:spcBef>
                <a:spcPts val="0"/>
              </a:spcBef>
            </a:pPr>
            <a:r>
              <a:rPr lang="en-GB" sz="1800" dirty="0">
                <a:solidFill>
                  <a:prstClr val="black"/>
                </a:solidFill>
                <a:latin typeface="Arial"/>
              </a:rPr>
              <a:t>Her inspiration is nature, landscapes and erosion.</a:t>
            </a:r>
          </a:p>
          <a:p>
            <a:pPr lvl="0" algn="l">
              <a:spcBef>
                <a:spcPts val="0"/>
              </a:spcBef>
            </a:pPr>
            <a:endParaRPr lang="en-GB" sz="1800" dirty="0">
              <a:solidFill>
                <a:prstClr val="black"/>
              </a:solidFill>
              <a:latin typeface="Arial"/>
            </a:endParaRPr>
          </a:p>
          <a:p>
            <a:pPr lvl="0" algn="l">
              <a:spcBef>
                <a:spcPts val="0"/>
              </a:spcBef>
            </a:pPr>
            <a:r>
              <a:rPr lang="en-GB" sz="1800" dirty="0">
                <a:solidFill>
                  <a:prstClr val="black"/>
                </a:solidFill>
                <a:latin typeface="Arial"/>
              </a:rPr>
              <a:t>In her work she likes to use organic shapes. She works</a:t>
            </a:r>
          </a:p>
          <a:p>
            <a:pPr lvl="0" algn="l">
              <a:spcBef>
                <a:spcPts val="0"/>
              </a:spcBef>
            </a:pPr>
            <a:r>
              <a:rPr lang="en-GB" sz="1800" dirty="0">
                <a:solidFill>
                  <a:prstClr val="black"/>
                </a:solidFill>
                <a:latin typeface="Arial"/>
              </a:rPr>
              <a:t>intuitively and experimentally and considers composition,</a:t>
            </a:r>
          </a:p>
          <a:p>
            <a:pPr lvl="0" algn="l">
              <a:spcBef>
                <a:spcPts val="0"/>
              </a:spcBef>
            </a:pPr>
            <a:r>
              <a:rPr lang="en-GB" sz="1800" dirty="0">
                <a:solidFill>
                  <a:prstClr val="black"/>
                </a:solidFill>
                <a:latin typeface="Arial"/>
              </a:rPr>
              <a:t>colour, texture and balance in her work.</a:t>
            </a:r>
          </a:p>
          <a:p>
            <a:pPr lvl="0" algn="l">
              <a:spcBef>
                <a:spcPts val="0"/>
              </a:spcBef>
            </a:pPr>
            <a:endParaRPr lang="en-GB" sz="1800" dirty="0">
              <a:solidFill>
                <a:prstClr val="black"/>
              </a:solidFill>
              <a:latin typeface="Arial"/>
            </a:endParaRPr>
          </a:p>
          <a:p>
            <a:pPr lvl="0" algn="l">
              <a:spcBef>
                <a:spcPts val="0"/>
              </a:spcBef>
            </a:pPr>
            <a:r>
              <a:rPr lang="en-GB" sz="1800" dirty="0">
                <a:solidFill>
                  <a:prstClr val="black"/>
                </a:solidFill>
                <a:latin typeface="Arial"/>
              </a:rPr>
              <a:t>Find out more: </a:t>
            </a:r>
            <a:r>
              <a:rPr lang="en-GB" sz="1800" dirty="0">
                <a:solidFill>
                  <a:prstClr val="black"/>
                </a:solidFill>
                <a:latin typeface="Arial"/>
                <a:hlinkClick r:id="rId3"/>
              </a:rPr>
              <a:t>www.katiabulbenko.com</a:t>
            </a:r>
            <a:r>
              <a:rPr lang="en-GB" sz="1800" dirty="0">
                <a:solidFill>
                  <a:prstClr val="black"/>
                </a:solidFill>
                <a:latin typeface="Arial"/>
              </a:rPr>
              <a:t>  </a:t>
            </a:r>
          </a:p>
          <a:p>
            <a:pPr lvl="0" algn="l">
              <a:spcBef>
                <a:spcPts val="0"/>
              </a:spcBef>
            </a:pPr>
            <a:endParaRPr lang="en-GB" sz="1800" dirty="0">
              <a:solidFill>
                <a:prstClr val="black"/>
              </a:solidFill>
              <a:latin typeface="Arial"/>
            </a:endParaRPr>
          </a:p>
          <a:p>
            <a:pPr lvl="0" algn="l">
              <a:spcBef>
                <a:spcPts val="0"/>
              </a:spcBef>
            </a:pPr>
            <a:r>
              <a:rPr lang="en-GB" sz="1800" dirty="0">
                <a:solidFill>
                  <a:prstClr val="black"/>
                </a:solidFill>
                <a:latin typeface="Arial"/>
              </a:rPr>
              <a:t>Her abstract works are related to nature and landscape. </a:t>
            </a:r>
          </a:p>
          <a:p>
            <a:pPr lvl="0" algn="l">
              <a:spcBef>
                <a:spcPts val="0"/>
              </a:spcBef>
            </a:pPr>
            <a:endParaRPr lang="en-GB" sz="1800" dirty="0">
              <a:solidFill>
                <a:prstClr val="black"/>
              </a:solidFill>
              <a:latin typeface="Arial"/>
            </a:endParaRPr>
          </a:p>
          <a:p>
            <a:pPr lvl="0" algn="l">
              <a:spcBef>
                <a:spcPts val="0"/>
              </a:spcBef>
            </a:pPr>
            <a:r>
              <a:rPr lang="en-GB" sz="1800" dirty="0">
                <a:solidFill>
                  <a:prstClr val="black"/>
                </a:solidFill>
                <a:latin typeface="Arial"/>
              </a:rPr>
              <a:t>Her layered assemblages include upcycled materials, wood, canvas, paper, felt, and beads.</a:t>
            </a:r>
          </a:p>
        </p:txBody>
      </p:sp>
      <p:pic>
        <p:nvPicPr>
          <p:cNvPr id="14" name="Picture 13">
            <a:extLst>
              <a:ext uri="{FF2B5EF4-FFF2-40B4-BE49-F238E27FC236}">
                <a16:creationId xmlns:a16="http://schemas.microsoft.com/office/drawing/2014/main" id="{38DC005C-53D8-40BB-A9F6-FF024FD7E34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825" y="2852936"/>
            <a:ext cx="2364404" cy="2650677"/>
          </a:xfrm>
          <a:prstGeom prst="rect">
            <a:avLst/>
          </a:prstGeom>
        </p:spPr>
      </p:pic>
      <p:sp>
        <p:nvSpPr>
          <p:cNvPr id="5" name="Text Box 2">
            <a:extLst>
              <a:ext uri="{FF2B5EF4-FFF2-40B4-BE49-F238E27FC236}">
                <a16:creationId xmlns:a16="http://schemas.microsoft.com/office/drawing/2014/main" id="{AD876BDF-2C4C-09B1-28B4-E547280B82D9}"/>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7682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3200" b="1" dirty="0">
                <a:latin typeface="Arial" panose="020B0604020202020204" pitchFamily="34" charset="0"/>
                <a:cs typeface="Arial" panose="020B0604020202020204" pitchFamily="34" charset="0"/>
              </a:rPr>
              <a:t>Katia Bulbenko</a:t>
            </a:r>
          </a:p>
        </p:txBody>
      </p:sp>
      <p:pic>
        <p:nvPicPr>
          <p:cNvPr id="9" name="Picture 8">
            <a:extLst>
              <a:ext uri="{FF2B5EF4-FFF2-40B4-BE49-F238E27FC236}">
                <a16:creationId xmlns:a16="http://schemas.microsoft.com/office/drawing/2014/main" id="{6B74FC81-18F4-4592-95C3-4DEB9804891A}"/>
              </a:ext>
            </a:extLst>
          </p:cNvPr>
          <p:cNvPicPr>
            <a:picLocks noChangeAspect="1"/>
          </p:cNvPicPr>
          <p:nvPr/>
        </p:nvPicPr>
        <p:blipFill>
          <a:blip r:embed="rId2"/>
          <a:stretch>
            <a:fillRect/>
          </a:stretch>
        </p:blipFill>
        <p:spPr>
          <a:xfrm>
            <a:off x="798836" y="1037051"/>
            <a:ext cx="2239637" cy="2981410"/>
          </a:xfrm>
          <a:prstGeom prst="rect">
            <a:avLst/>
          </a:prstGeom>
        </p:spPr>
      </p:pic>
      <p:pic>
        <p:nvPicPr>
          <p:cNvPr id="10" name="Picture 9">
            <a:extLst>
              <a:ext uri="{FF2B5EF4-FFF2-40B4-BE49-F238E27FC236}">
                <a16:creationId xmlns:a16="http://schemas.microsoft.com/office/drawing/2014/main" id="{991A565A-F74A-4BDB-BB18-03C120366B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596" y="4018461"/>
            <a:ext cx="2448570" cy="2453477"/>
          </a:xfrm>
          <a:prstGeom prst="rect">
            <a:avLst/>
          </a:prstGeom>
        </p:spPr>
      </p:pic>
      <p:pic>
        <p:nvPicPr>
          <p:cNvPr id="17" name="Picture 16">
            <a:extLst>
              <a:ext uri="{FF2B5EF4-FFF2-40B4-BE49-F238E27FC236}">
                <a16:creationId xmlns:a16="http://schemas.microsoft.com/office/drawing/2014/main" id="{268D20AF-EA13-4827-A5FD-852F591824C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529" y="1911527"/>
            <a:ext cx="2702028" cy="3816424"/>
          </a:xfrm>
          <a:prstGeom prst="rect">
            <a:avLst/>
          </a:prstGeom>
        </p:spPr>
      </p:pic>
      <p:pic>
        <p:nvPicPr>
          <p:cNvPr id="18" name="Picture 17">
            <a:extLst>
              <a:ext uri="{FF2B5EF4-FFF2-40B4-BE49-F238E27FC236}">
                <a16:creationId xmlns:a16="http://schemas.microsoft.com/office/drawing/2014/main" id="{2E76A5E7-FFE1-426E-98EA-ABD1776BD7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2984" y="939565"/>
            <a:ext cx="2066469" cy="2532437"/>
          </a:xfrm>
          <a:prstGeom prst="rect">
            <a:avLst/>
          </a:prstGeom>
        </p:spPr>
      </p:pic>
      <p:sp>
        <p:nvSpPr>
          <p:cNvPr id="19" name="TextBox 18">
            <a:extLst>
              <a:ext uri="{FF2B5EF4-FFF2-40B4-BE49-F238E27FC236}">
                <a16:creationId xmlns:a16="http://schemas.microsoft.com/office/drawing/2014/main" id="{CE7BCA85-7658-42E9-8955-B9BEE3A9EC36}"/>
              </a:ext>
            </a:extLst>
          </p:cNvPr>
          <p:cNvSpPr txBox="1"/>
          <p:nvPr/>
        </p:nvSpPr>
        <p:spPr>
          <a:xfrm>
            <a:off x="4205856" y="3472002"/>
            <a:ext cx="1269855" cy="369332"/>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Roam</a:t>
            </a:r>
          </a:p>
        </p:txBody>
      </p:sp>
      <p:sp>
        <p:nvSpPr>
          <p:cNvPr id="20" name="TextBox 19">
            <a:extLst>
              <a:ext uri="{FF2B5EF4-FFF2-40B4-BE49-F238E27FC236}">
                <a16:creationId xmlns:a16="http://schemas.microsoft.com/office/drawing/2014/main" id="{5B27481A-28B1-4777-98FE-AB69AE49C154}"/>
              </a:ext>
            </a:extLst>
          </p:cNvPr>
          <p:cNvSpPr txBox="1"/>
          <p:nvPr/>
        </p:nvSpPr>
        <p:spPr>
          <a:xfrm>
            <a:off x="6804248" y="5727951"/>
            <a:ext cx="1368152" cy="369332"/>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Lakeside</a:t>
            </a:r>
          </a:p>
        </p:txBody>
      </p:sp>
      <p:sp>
        <p:nvSpPr>
          <p:cNvPr id="21" name="TextBox 20">
            <a:extLst>
              <a:ext uri="{FF2B5EF4-FFF2-40B4-BE49-F238E27FC236}">
                <a16:creationId xmlns:a16="http://schemas.microsoft.com/office/drawing/2014/main" id="{BAFD826C-1D1F-4A87-8D9F-4D5454AB1C1C}"/>
              </a:ext>
            </a:extLst>
          </p:cNvPr>
          <p:cNvSpPr txBox="1"/>
          <p:nvPr/>
        </p:nvSpPr>
        <p:spPr>
          <a:xfrm>
            <a:off x="1264558" y="3999592"/>
            <a:ext cx="1008112" cy="369332"/>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Rosso</a:t>
            </a:r>
          </a:p>
        </p:txBody>
      </p:sp>
      <p:sp>
        <p:nvSpPr>
          <p:cNvPr id="22" name="TextBox 21">
            <a:extLst>
              <a:ext uri="{FF2B5EF4-FFF2-40B4-BE49-F238E27FC236}">
                <a16:creationId xmlns:a16="http://schemas.microsoft.com/office/drawing/2014/main" id="{22137D0E-C20C-41F2-ADE1-4ED739E3F1DE}"/>
              </a:ext>
            </a:extLst>
          </p:cNvPr>
          <p:cNvSpPr txBox="1"/>
          <p:nvPr/>
        </p:nvSpPr>
        <p:spPr>
          <a:xfrm>
            <a:off x="3675476" y="6471938"/>
            <a:ext cx="2055820" cy="369332"/>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Detail of Ambient</a:t>
            </a:r>
          </a:p>
        </p:txBody>
      </p:sp>
      <p:sp>
        <p:nvSpPr>
          <p:cNvPr id="23" name="TextBox 22">
            <a:extLst>
              <a:ext uri="{FF2B5EF4-FFF2-40B4-BE49-F238E27FC236}">
                <a16:creationId xmlns:a16="http://schemas.microsoft.com/office/drawing/2014/main" id="{748E25DC-CBAE-485A-94DA-C9ABCD599456}"/>
              </a:ext>
            </a:extLst>
          </p:cNvPr>
          <p:cNvSpPr txBox="1"/>
          <p:nvPr/>
        </p:nvSpPr>
        <p:spPr>
          <a:xfrm>
            <a:off x="1061678" y="6408780"/>
            <a:ext cx="1413871" cy="369332"/>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Ambient</a:t>
            </a:r>
          </a:p>
        </p:txBody>
      </p:sp>
      <p:pic>
        <p:nvPicPr>
          <p:cNvPr id="24" name="Picture 23">
            <a:extLst>
              <a:ext uri="{FF2B5EF4-FFF2-40B4-BE49-F238E27FC236}">
                <a16:creationId xmlns:a16="http://schemas.microsoft.com/office/drawing/2014/main" id="{A49C2EB0-167A-471F-8278-229E5DA33EE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45" y="4399297"/>
            <a:ext cx="2887189" cy="2009483"/>
          </a:xfrm>
          <a:prstGeom prst="rect">
            <a:avLst/>
          </a:prstGeom>
        </p:spPr>
      </p:pic>
      <p:sp>
        <p:nvSpPr>
          <p:cNvPr id="3" name="Text Box 2">
            <a:extLst>
              <a:ext uri="{FF2B5EF4-FFF2-40B4-BE49-F238E27FC236}">
                <a16:creationId xmlns:a16="http://schemas.microsoft.com/office/drawing/2014/main" id="{555D0FFF-A40E-9DDB-720F-27CCB0FB9649}"/>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1138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3477"/>
            <a:ext cx="8062664" cy="1064043"/>
          </a:xfrm>
        </p:spPr>
        <p:txBody>
          <a:bodyPr>
            <a:noAutofit/>
          </a:bodyPr>
          <a:lstStyle/>
          <a:p>
            <a:pPr algn="l"/>
            <a:r>
              <a:rPr lang="en-GB" sz="2400" b="1" dirty="0">
                <a:latin typeface="Arial" panose="020B0604020202020204" pitchFamily="34" charset="0"/>
                <a:cs typeface="Arial" panose="020B0604020202020204" pitchFamily="34" charset="0"/>
              </a:rPr>
              <a:t>Journeys: </a:t>
            </a:r>
            <a:br>
              <a:rPr lang="en-GB" sz="2400" b="1"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Some ideas for you to investigate assemblage. </a:t>
            </a:r>
          </a:p>
        </p:txBody>
      </p:sp>
      <p:sp>
        <p:nvSpPr>
          <p:cNvPr id="3" name="Subtitle 2"/>
          <p:cNvSpPr>
            <a:spLocks noGrp="1"/>
          </p:cNvSpPr>
          <p:nvPr>
            <p:ph type="subTitle" idx="1"/>
          </p:nvPr>
        </p:nvSpPr>
        <p:spPr>
          <a:xfrm>
            <a:off x="395536" y="1467520"/>
            <a:ext cx="8424936" cy="5294780"/>
          </a:xfrm>
        </p:spPr>
        <p:txBody>
          <a:bodyPr>
            <a:normAutofit lnSpcReduction="10000"/>
          </a:bodyPr>
          <a:lstStyle/>
          <a:p>
            <a:pPr marL="342900" indent="-342900" algn="l">
              <a:buAutoNum type="arabicPeriod"/>
            </a:pPr>
            <a:r>
              <a:rPr lang="en-GB" sz="2000" dirty="0">
                <a:solidFill>
                  <a:schemeClr val="tx1">
                    <a:lumMod val="95000"/>
                    <a:lumOff val="5000"/>
                  </a:schemeClr>
                </a:solidFill>
                <a:latin typeface="Arial" panose="020B0604020202020204" pitchFamily="34" charset="0"/>
                <a:cs typeface="Arial" panose="020B0604020202020204" pitchFamily="34" charset="0"/>
              </a:rPr>
              <a:t>Look at the work of  the artist Katia Bulbenko.</a:t>
            </a:r>
          </a:p>
          <a:p>
            <a:pPr marL="342900" indent="-342900" algn="l">
              <a:buAutoNum type="arabicPeriod"/>
            </a:pPr>
            <a:r>
              <a:rPr lang="en-GB" sz="2000" dirty="0">
                <a:solidFill>
                  <a:schemeClr val="tx1">
                    <a:lumMod val="95000"/>
                    <a:lumOff val="5000"/>
                  </a:schemeClr>
                </a:solidFill>
                <a:latin typeface="Arial" panose="020B0604020202020204" pitchFamily="34" charset="0"/>
                <a:cs typeface="Arial" panose="020B0604020202020204" pitchFamily="34" charset="0"/>
              </a:rPr>
              <a:t>Be creative, and plan ideas for your own assemblage. You could go on a trip around your house or a walk around your garden or nearby, look in cupboards, find magazines, take photos and get permission to use found things. </a:t>
            </a:r>
          </a:p>
          <a:p>
            <a:pPr marL="342900" indent="-342900" algn="l">
              <a:buAutoNum type="arabicPeriod"/>
            </a:pPr>
            <a:r>
              <a:rPr lang="en-GB" sz="2000" dirty="0">
                <a:solidFill>
                  <a:schemeClr val="tx1">
                    <a:lumMod val="95000"/>
                    <a:lumOff val="5000"/>
                  </a:schemeClr>
                </a:solidFill>
                <a:latin typeface="Arial" panose="020B0604020202020204" pitchFamily="34" charset="0"/>
                <a:cs typeface="Arial" panose="020B0604020202020204" pitchFamily="34" charset="0"/>
              </a:rPr>
              <a:t>Look at the things you have collected. Is there a colour theme, object theme or something of interest to you. Arrange things and photograph. Do you need to add other things or create coloured pieces to insert? Take another photograph.</a:t>
            </a:r>
          </a:p>
          <a:p>
            <a:pPr marL="342900" indent="-342900" algn="l">
              <a:buAutoNum type="arabicPeriod"/>
            </a:pPr>
            <a:r>
              <a:rPr lang="en-GB" sz="2000" dirty="0">
                <a:solidFill>
                  <a:schemeClr val="tx1">
                    <a:lumMod val="95000"/>
                    <a:lumOff val="5000"/>
                  </a:schemeClr>
                </a:solidFill>
                <a:latin typeface="Arial" panose="020B0604020202020204" pitchFamily="34" charset="0"/>
                <a:cs typeface="Arial" panose="020B0604020202020204" pitchFamily="34" charset="0"/>
              </a:rPr>
              <a:t>Decide how you could combine and permanently assemble your objects. You could stick, stitch, staple, nail etc.</a:t>
            </a:r>
          </a:p>
          <a:p>
            <a:pPr marL="342900" indent="-342900" algn="l">
              <a:buAutoNum type="arabicPeriod"/>
            </a:pPr>
            <a:r>
              <a:rPr lang="en-GB" sz="2000" dirty="0">
                <a:solidFill>
                  <a:schemeClr val="tx1">
                    <a:lumMod val="95000"/>
                    <a:lumOff val="5000"/>
                  </a:schemeClr>
                </a:solidFill>
                <a:latin typeface="Arial" panose="020B0604020202020204" pitchFamily="34" charset="0"/>
                <a:cs typeface="Arial" panose="020B0604020202020204" pitchFamily="34" charset="0"/>
              </a:rPr>
              <a:t>Try out combining some bits before you finally fix them. Photograph these. </a:t>
            </a:r>
          </a:p>
          <a:p>
            <a:pPr marL="342900" indent="-342900" algn="l">
              <a:buAutoNum type="arabicPeriod"/>
            </a:pPr>
            <a:r>
              <a:rPr lang="en-GB" sz="2000" dirty="0">
                <a:solidFill>
                  <a:schemeClr val="tx1">
                    <a:lumMod val="95000"/>
                    <a:lumOff val="5000"/>
                  </a:schemeClr>
                </a:solidFill>
                <a:latin typeface="Arial" panose="020B0604020202020204" pitchFamily="34" charset="0"/>
                <a:cs typeface="Arial" panose="020B0604020202020204" pitchFamily="34" charset="0"/>
              </a:rPr>
              <a:t>Write some notes about your use of: Colour/Tone/Shape/Line/Texture/Pattern/ Form and Space.</a:t>
            </a:r>
          </a:p>
          <a:p>
            <a:pPr marL="342900" indent="-342900" algn="l">
              <a:buAutoNum type="arabicPeriod"/>
            </a:pPr>
            <a:r>
              <a:rPr lang="en-GB" sz="2000" dirty="0">
                <a:solidFill>
                  <a:schemeClr val="tx1">
                    <a:lumMod val="95000"/>
                    <a:lumOff val="5000"/>
                  </a:schemeClr>
                </a:solidFill>
                <a:latin typeface="Arial" panose="020B0604020202020204" pitchFamily="34" charset="0"/>
                <a:cs typeface="Arial" panose="020B0604020202020204" pitchFamily="34" charset="0"/>
              </a:rPr>
              <a:t>You could draw or paint a section or all of your assemblage – see Katia Bulbenko’s work on the next slide to inspire you. </a:t>
            </a:r>
          </a:p>
        </p:txBody>
      </p:sp>
      <p:sp>
        <p:nvSpPr>
          <p:cNvPr id="4" name="Text Box 2">
            <a:extLst>
              <a:ext uri="{FF2B5EF4-FFF2-40B4-BE49-F238E27FC236}">
                <a16:creationId xmlns:a16="http://schemas.microsoft.com/office/drawing/2014/main" id="{31A252EF-2D19-3B01-F3ED-221EEAD97CE5}"/>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9778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2800" b="1" dirty="0">
                <a:latin typeface="Arial" panose="020B0604020202020204" pitchFamily="34" charset="0"/>
                <a:cs typeface="Arial" panose="020B0604020202020204" pitchFamily="34" charset="0"/>
              </a:rPr>
              <a:t>Materials:</a:t>
            </a:r>
          </a:p>
        </p:txBody>
      </p:sp>
      <p:sp>
        <p:nvSpPr>
          <p:cNvPr id="3" name="Subtitle 2"/>
          <p:cNvSpPr>
            <a:spLocks noGrp="1"/>
          </p:cNvSpPr>
          <p:nvPr>
            <p:ph type="subTitle" idx="1"/>
          </p:nvPr>
        </p:nvSpPr>
        <p:spPr>
          <a:xfrm>
            <a:off x="395536" y="1240085"/>
            <a:ext cx="8424936" cy="4925219"/>
          </a:xfrm>
        </p:spPr>
        <p:txBody>
          <a:bodyPr>
            <a:noAutofit/>
          </a:bodyPr>
          <a:lstStyle/>
          <a:p>
            <a:pPr marL="342900" lvl="0" indent="-342900" algn="l">
              <a:spcBef>
                <a:spcPts val="0"/>
              </a:spcBef>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A collection of found pieces, a camera, glue, scissors, masking tape, stitching materials (needle and thread), stapler etc. drawing or painting materials, collage materials, paper or card.</a:t>
            </a:r>
          </a:p>
        </p:txBody>
      </p:sp>
      <p:sp>
        <p:nvSpPr>
          <p:cNvPr id="4" name="Text Box 2">
            <a:extLst>
              <a:ext uri="{FF2B5EF4-FFF2-40B4-BE49-F238E27FC236}">
                <a16:creationId xmlns:a16="http://schemas.microsoft.com/office/drawing/2014/main" id="{A87C9998-E36B-AC30-6ABB-C73A3F560299}"/>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7947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92696"/>
            <a:ext cx="8062664" cy="774824"/>
          </a:xfrm>
        </p:spPr>
        <p:txBody>
          <a:bodyPr>
            <a:noAutofit/>
          </a:bodyPr>
          <a:lstStyle/>
          <a:p>
            <a:pPr algn="l"/>
            <a:r>
              <a:rPr lang="en-GB" sz="2400" b="1" dirty="0">
                <a:latin typeface="Arial" panose="020B0604020202020204" pitchFamily="34" charset="0"/>
                <a:cs typeface="Arial" panose="020B0604020202020204" pitchFamily="34" charset="0"/>
              </a:rPr>
              <a:t>Things I collected over the Easter 2020 weekend!</a:t>
            </a:r>
          </a:p>
        </p:txBody>
      </p:sp>
      <p:pic>
        <p:nvPicPr>
          <p:cNvPr id="6" name="Content Placeholder 7" descr="A picture containing table, cake, food, birthday&#10;&#10;Description automatically generated">
            <a:extLst>
              <a:ext uri="{FF2B5EF4-FFF2-40B4-BE49-F238E27FC236}">
                <a16:creationId xmlns:a16="http://schemas.microsoft.com/office/drawing/2014/main" id="{58735D7A-777D-4298-BFE2-A146DE5A1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279221" y="2036342"/>
            <a:ext cx="6819312" cy="4351338"/>
          </a:xfrm>
          <a:prstGeom prst="rect">
            <a:avLst/>
          </a:prstGeom>
        </p:spPr>
      </p:pic>
      <p:sp>
        <p:nvSpPr>
          <p:cNvPr id="7" name="TextBox 6">
            <a:extLst>
              <a:ext uri="{FF2B5EF4-FFF2-40B4-BE49-F238E27FC236}">
                <a16:creationId xmlns:a16="http://schemas.microsoft.com/office/drawing/2014/main" id="{7C821FC5-441B-4B52-899A-6335DC8F4E64}"/>
              </a:ext>
            </a:extLst>
          </p:cNvPr>
          <p:cNvSpPr txBox="1"/>
          <p:nvPr/>
        </p:nvSpPr>
        <p:spPr>
          <a:xfrm>
            <a:off x="-44787" y="2721034"/>
            <a:ext cx="140865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Baking</a:t>
            </a:r>
          </a:p>
        </p:txBody>
      </p:sp>
      <p:cxnSp>
        <p:nvCxnSpPr>
          <p:cNvPr id="11" name="Straight Arrow Connector 10">
            <a:extLst>
              <a:ext uri="{FF2B5EF4-FFF2-40B4-BE49-F238E27FC236}">
                <a16:creationId xmlns:a16="http://schemas.microsoft.com/office/drawing/2014/main" id="{F415379A-9BE6-4442-BD98-EFFDF012B4F2}"/>
              </a:ext>
            </a:extLst>
          </p:cNvPr>
          <p:cNvCxnSpPr>
            <a:cxnSpLocks/>
          </p:cNvCxnSpPr>
          <p:nvPr/>
        </p:nvCxnSpPr>
        <p:spPr>
          <a:xfrm>
            <a:off x="753455" y="2565188"/>
            <a:ext cx="3575130" cy="20629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9D9C422-A628-4846-BE5C-3913CD847245}"/>
              </a:ext>
            </a:extLst>
          </p:cNvPr>
          <p:cNvCxnSpPr>
            <a:cxnSpLocks/>
          </p:cNvCxnSpPr>
          <p:nvPr/>
        </p:nvCxnSpPr>
        <p:spPr>
          <a:xfrm>
            <a:off x="488298" y="3140815"/>
            <a:ext cx="1254642" cy="164496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7D52DA-2197-4E4D-AF20-081B6BF58D53}"/>
              </a:ext>
            </a:extLst>
          </p:cNvPr>
          <p:cNvSpPr txBox="1"/>
          <p:nvPr/>
        </p:nvSpPr>
        <p:spPr>
          <a:xfrm>
            <a:off x="7758990" y="1498185"/>
            <a:ext cx="129669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Gardening</a:t>
            </a:r>
          </a:p>
        </p:txBody>
      </p:sp>
      <p:cxnSp>
        <p:nvCxnSpPr>
          <p:cNvPr id="14" name="Straight Arrow Connector 13">
            <a:extLst>
              <a:ext uri="{FF2B5EF4-FFF2-40B4-BE49-F238E27FC236}">
                <a16:creationId xmlns:a16="http://schemas.microsoft.com/office/drawing/2014/main" id="{34FD01DC-3E0F-451D-B0D5-9DF1A83DA7CB}"/>
              </a:ext>
            </a:extLst>
          </p:cNvPr>
          <p:cNvCxnSpPr>
            <a:cxnSpLocks/>
          </p:cNvCxnSpPr>
          <p:nvPr/>
        </p:nvCxnSpPr>
        <p:spPr>
          <a:xfrm flipH="1">
            <a:off x="5883067" y="1865872"/>
            <a:ext cx="1915879" cy="50543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85B7BE-FA85-42E8-803E-84EF39C61C9E}"/>
              </a:ext>
            </a:extLst>
          </p:cNvPr>
          <p:cNvCxnSpPr>
            <a:cxnSpLocks/>
          </p:cNvCxnSpPr>
          <p:nvPr/>
        </p:nvCxnSpPr>
        <p:spPr>
          <a:xfrm flipH="1">
            <a:off x="3050747" y="2107809"/>
            <a:ext cx="5031340" cy="30075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9E825C9-609E-438C-A6EE-5F5D9E97F422}"/>
              </a:ext>
            </a:extLst>
          </p:cNvPr>
          <p:cNvCxnSpPr>
            <a:cxnSpLocks/>
          </p:cNvCxnSpPr>
          <p:nvPr/>
        </p:nvCxnSpPr>
        <p:spPr>
          <a:xfrm>
            <a:off x="899592" y="2926657"/>
            <a:ext cx="6393008" cy="7612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5D36CE-09C4-4765-AF44-152771F478E6}"/>
              </a:ext>
            </a:extLst>
          </p:cNvPr>
          <p:cNvSpPr txBox="1"/>
          <p:nvPr/>
        </p:nvSpPr>
        <p:spPr>
          <a:xfrm>
            <a:off x="8082087" y="4992128"/>
            <a:ext cx="1075325"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Food and drink</a:t>
            </a:r>
          </a:p>
        </p:txBody>
      </p:sp>
      <p:cxnSp>
        <p:nvCxnSpPr>
          <p:cNvPr id="18" name="Straight Arrow Connector 17">
            <a:extLst>
              <a:ext uri="{FF2B5EF4-FFF2-40B4-BE49-F238E27FC236}">
                <a16:creationId xmlns:a16="http://schemas.microsoft.com/office/drawing/2014/main" id="{624ECE9A-A976-4F0C-984C-46209CE0588F}"/>
              </a:ext>
            </a:extLst>
          </p:cNvPr>
          <p:cNvCxnSpPr>
            <a:cxnSpLocks/>
            <a:stCxn id="17" idx="2"/>
          </p:cNvCxnSpPr>
          <p:nvPr/>
        </p:nvCxnSpPr>
        <p:spPr>
          <a:xfrm flipH="1" flipV="1">
            <a:off x="7292600" y="5770694"/>
            <a:ext cx="1327150" cy="14476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9BA8751-E436-4087-8DBA-3348B8BEFBC5}"/>
              </a:ext>
            </a:extLst>
          </p:cNvPr>
          <p:cNvCxnSpPr>
            <a:cxnSpLocks/>
          </p:cNvCxnSpPr>
          <p:nvPr/>
        </p:nvCxnSpPr>
        <p:spPr>
          <a:xfrm flipH="1" flipV="1">
            <a:off x="3954513" y="6040427"/>
            <a:ext cx="4284921" cy="18075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4B7512-7661-4B8F-8AB9-CA85432D8FEB}"/>
              </a:ext>
            </a:extLst>
          </p:cNvPr>
          <p:cNvCxnSpPr>
            <a:cxnSpLocks/>
          </p:cNvCxnSpPr>
          <p:nvPr/>
        </p:nvCxnSpPr>
        <p:spPr>
          <a:xfrm flipH="1">
            <a:off x="4890612" y="5293243"/>
            <a:ext cx="3348822" cy="290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05FF791-2E28-4F49-A15B-A20AD1C1F9A8}"/>
              </a:ext>
            </a:extLst>
          </p:cNvPr>
          <p:cNvSpPr txBox="1"/>
          <p:nvPr/>
        </p:nvSpPr>
        <p:spPr>
          <a:xfrm>
            <a:off x="4466159" y="1348127"/>
            <a:ext cx="163714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Other</a:t>
            </a:r>
          </a:p>
        </p:txBody>
      </p:sp>
      <p:cxnSp>
        <p:nvCxnSpPr>
          <p:cNvPr id="22" name="Straight Arrow Connector 21">
            <a:extLst>
              <a:ext uri="{FF2B5EF4-FFF2-40B4-BE49-F238E27FC236}">
                <a16:creationId xmlns:a16="http://schemas.microsoft.com/office/drawing/2014/main" id="{CE112AFF-68EE-4904-AD74-87F2FB2602C0}"/>
              </a:ext>
            </a:extLst>
          </p:cNvPr>
          <p:cNvCxnSpPr>
            <a:cxnSpLocks/>
          </p:cNvCxnSpPr>
          <p:nvPr/>
        </p:nvCxnSpPr>
        <p:spPr>
          <a:xfrm>
            <a:off x="4890612" y="1668509"/>
            <a:ext cx="1313896" cy="194309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9BC464B-EF61-4A38-A66F-69B983916736}"/>
              </a:ext>
            </a:extLst>
          </p:cNvPr>
          <p:cNvCxnSpPr>
            <a:cxnSpLocks/>
          </p:cNvCxnSpPr>
          <p:nvPr/>
        </p:nvCxnSpPr>
        <p:spPr>
          <a:xfrm flipH="1">
            <a:off x="2690299" y="1767908"/>
            <a:ext cx="1998577" cy="49059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 Box 2">
            <a:extLst>
              <a:ext uri="{FF2B5EF4-FFF2-40B4-BE49-F238E27FC236}">
                <a16:creationId xmlns:a16="http://schemas.microsoft.com/office/drawing/2014/main" id="{18B5CD74-AEFD-C70D-2D9F-C7FC0F15806A}"/>
              </a:ext>
            </a:extLst>
          </p:cNvPr>
          <p:cNvSpPr txBox="1">
            <a:spLocks noChangeArrowheads="1"/>
          </p:cNvSpPr>
          <p:nvPr/>
        </p:nvSpPr>
        <p:spPr bwMode="auto">
          <a:xfrm>
            <a:off x="0" y="-4802"/>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3533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900504"/>
            <a:ext cx="8064896" cy="1064043"/>
          </a:xfrm>
        </p:spPr>
        <p:txBody>
          <a:bodyPr>
            <a:noAutofit/>
          </a:bodyPr>
          <a:lstStyle/>
          <a:p>
            <a:pPr algn="l"/>
            <a:r>
              <a:rPr lang="en-GB" sz="2400" dirty="0">
                <a:latin typeface="Arial" panose="020B0604020202020204" pitchFamily="34" charset="0"/>
                <a:cs typeface="Arial" panose="020B0604020202020204" pitchFamily="34" charset="0"/>
              </a:rPr>
              <a:t>Inspired by Katia Bulbenko’s artwork, I cut shapes from the things I collected.</a:t>
            </a:r>
          </a:p>
        </p:txBody>
      </p:sp>
      <p:pic>
        <p:nvPicPr>
          <p:cNvPr id="8" name="Content Placeholder 4" descr="A picture containing table, indoor, paper, desk&#10;&#10;Description automatically generated">
            <a:extLst>
              <a:ext uri="{FF2B5EF4-FFF2-40B4-BE49-F238E27FC236}">
                <a16:creationId xmlns:a16="http://schemas.microsoft.com/office/drawing/2014/main" id="{556CA774-ADB2-43F9-BCEB-1C4EAB1B51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3" r="1" b="3787"/>
          <a:stretch/>
        </p:blipFill>
        <p:spPr>
          <a:xfrm>
            <a:off x="1547029" y="2071277"/>
            <a:ext cx="6049941" cy="4350110"/>
          </a:xfrm>
          <a:prstGeom prst="rect">
            <a:avLst/>
          </a:prstGeom>
        </p:spPr>
      </p:pic>
      <p:sp>
        <p:nvSpPr>
          <p:cNvPr id="3" name="Text Box 2">
            <a:extLst>
              <a:ext uri="{FF2B5EF4-FFF2-40B4-BE49-F238E27FC236}">
                <a16:creationId xmlns:a16="http://schemas.microsoft.com/office/drawing/2014/main" id="{74DD5F28-49B3-254A-7CB9-156F85B6D20F}"/>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3180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017" y="4240605"/>
            <a:ext cx="5410103" cy="2140723"/>
          </a:xfrm>
        </p:spPr>
        <p:txBody>
          <a:bodyPr>
            <a:noAutofit/>
          </a:bodyPr>
          <a:lstStyle/>
          <a:p>
            <a:pPr algn="l"/>
            <a:r>
              <a:rPr lang="en-GB" sz="2400" dirty="0">
                <a:latin typeface="Arial" panose="020B0604020202020204" pitchFamily="34" charset="0"/>
                <a:cs typeface="Arial" panose="020B0604020202020204" pitchFamily="34" charset="0"/>
              </a:rPr>
              <a:t>I then placed and arranged the cut pieces onto a sheet of paper and continued to layer these up and over each other. You can stick as you go.</a:t>
            </a:r>
          </a:p>
        </p:txBody>
      </p:sp>
      <p:pic>
        <p:nvPicPr>
          <p:cNvPr id="6" name="Content Placeholder 4">
            <a:extLst>
              <a:ext uri="{FF2B5EF4-FFF2-40B4-BE49-F238E27FC236}">
                <a16:creationId xmlns:a16="http://schemas.microsoft.com/office/drawing/2014/main" id="{0690A779-03B7-43BE-BAFF-32863909F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1" y="1319119"/>
            <a:ext cx="2707101" cy="2030326"/>
          </a:xfrm>
          <a:prstGeom prst="rect">
            <a:avLst/>
          </a:prstGeom>
        </p:spPr>
      </p:pic>
      <p:pic>
        <p:nvPicPr>
          <p:cNvPr id="7" name="Picture 6" descr="A close up of a piece of paper&#10;&#10;Description automatically generated">
            <a:extLst>
              <a:ext uri="{FF2B5EF4-FFF2-40B4-BE49-F238E27FC236}">
                <a16:creationId xmlns:a16="http://schemas.microsoft.com/office/drawing/2014/main" id="{6C52EEEB-5328-437C-95AE-4EEB547ED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31276" y="1319116"/>
            <a:ext cx="2707104" cy="2030328"/>
          </a:xfrm>
          <a:prstGeom prst="rect">
            <a:avLst/>
          </a:prstGeom>
        </p:spPr>
      </p:pic>
      <p:pic>
        <p:nvPicPr>
          <p:cNvPr id="11" name="Picture 10">
            <a:extLst>
              <a:ext uri="{FF2B5EF4-FFF2-40B4-BE49-F238E27FC236}">
                <a16:creationId xmlns:a16="http://schemas.microsoft.com/office/drawing/2014/main" id="{DB79EE7A-1324-4252-B01C-DEC4420E6D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 t="4589" r="6188" b="10073"/>
          <a:stretch/>
        </p:blipFill>
        <p:spPr>
          <a:xfrm rot="5400000">
            <a:off x="4147181" y="1420044"/>
            <a:ext cx="2707103" cy="1857465"/>
          </a:xfrm>
          <a:prstGeom prst="rect">
            <a:avLst/>
          </a:prstGeom>
        </p:spPr>
      </p:pic>
      <p:pic>
        <p:nvPicPr>
          <p:cNvPr id="12" name="Picture 11" descr="A close up of a flag&#10;&#10;Description automatically generated">
            <a:extLst>
              <a:ext uri="{FF2B5EF4-FFF2-40B4-BE49-F238E27FC236}">
                <a16:creationId xmlns:a16="http://schemas.microsoft.com/office/drawing/2014/main" id="{80BF2DFD-52C6-42D8-82AB-04E83908B7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70" t="-1" b="237"/>
          <a:stretch/>
        </p:blipFill>
        <p:spPr>
          <a:xfrm rot="5400000">
            <a:off x="6244640" y="1266801"/>
            <a:ext cx="2692607" cy="2149455"/>
          </a:xfrm>
          <a:prstGeom prst="rect">
            <a:avLst/>
          </a:prstGeom>
        </p:spPr>
      </p:pic>
      <p:pic>
        <p:nvPicPr>
          <p:cNvPr id="13" name="Picture 12">
            <a:extLst>
              <a:ext uri="{FF2B5EF4-FFF2-40B4-BE49-F238E27FC236}">
                <a16:creationId xmlns:a16="http://schemas.microsoft.com/office/drawing/2014/main" id="{408EBB54-69BD-432D-930A-84CFC993E7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03" t="1403" r="1927" b="1"/>
          <a:stretch/>
        </p:blipFill>
        <p:spPr>
          <a:xfrm rot="5400000">
            <a:off x="5839826" y="4105390"/>
            <a:ext cx="2992999" cy="2360299"/>
          </a:xfrm>
          <a:prstGeom prst="rect">
            <a:avLst/>
          </a:prstGeom>
        </p:spPr>
      </p:pic>
      <p:sp>
        <p:nvSpPr>
          <p:cNvPr id="3" name="Text Box 2">
            <a:extLst>
              <a:ext uri="{FF2B5EF4-FFF2-40B4-BE49-F238E27FC236}">
                <a16:creationId xmlns:a16="http://schemas.microsoft.com/office/drawing/2014/main" id="{AE9E3200-613C-B60D-2DF1-B5F15CCE5446}"/>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29033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13" ma:contentTypeDescription="Create a new document." ma:contentTypeScope="" ma:versionID="3caaf2166371a793a172ea8c799027fb">
  <xsd:schema xmlns:xsd="http://www.w3.org/2001/XMLSchema" xmlns:xs="http://www.w3.org/2001/XMLSchema" xmlns:p="http://schemas.microsoft.com/office/2006/metadata/properties" xmlns:ns3="d6c9f295-6866-40ba-9ed9-513ce23f1344" xmlns:ns4="7877a85d-1b44-49b4-b533-86f3b630674e" targetNamespace="http://schemas.microsoft.com/office/2006/metadata/properties" ma:root="true" ma:fieldsID="7c3d81e407e357166810e67b2efa574b" ns3:_="" ns4:_="">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A65E4-F343-40D9-9F29-B690A41D38E6}">
  <ds:schemaRefs>
    <ds:schemaRef ds:uri="http://purl.org/dc/elements/1.1/"/>
    <ds:schemaRef ds:uri="http://schemas.microsoft.com/office/2006/documentManagement/types"/>
    <ds:schemaRef ds:uri="7877a85d-1b44-49b4-b533-86f3b630674e"/>
    <ds:schemaRef ds:uri="http://schemas.microsoft.com/office/2006/metadata/properties"/>
    <ds:schemaRef ds:uri="http://schemas.microsoft.com/office/infopath/2007/PartnerControls"/>
    <ds:schemaRef ds:uri="http://www.w3.org/XML/1998/namespace"/>
    <ds:schemaRef ds:uri="d6c9f295-6866-40ba-9ed9-513ce23f1344"/>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F3D08B4-D4DD-4139-B2C9-011A87325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F71420-39BF-4133-BC61-177D54DDAA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2609</TotalTime>
  <Words>1250</Words>
  <Application>Microsoft Office PowerPoint</Application>
  <PresentationFormat>On-screen Show (4:3)</PresentationFormat>
  <Paragraphs>133</Paragraphs>
  <Slides>15</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Symbol</vt:lpstr>
      <vt:lpstr>Office Theme</vt:lpstr>
      <vt:lpstr>1_Office Theme</vt:lpstr>
      <vt:lpstr>2_Office Theme</vt:lpstr>
      <vt:lpstr>Assemblage</vt:lpstr>
      <vt:lpstr>Assemblage is…</vt:lpstr>
      <vt:lpstr>About Katie Bulbenko</vt:lpstr>
      <vt:lpstr>Katia Bulbenko</vt:lpstr>
      <vt:lpstr>Journeys:  Some ideas for you to investigate assemblage. </vt:lpstr>
      <vt:lpstr>Materials:</vt:lpstr>
      <vt:lpstr>Things I collected over the Easter 2020 weekend!</vt:lpstr>
      <vt:lpstr>Inspired by Katia Bulbenko’s artwork, I cut shapes from the things I collected.</vt:lpstr>
      <vt:lpstr>I then placed and arranged the cut pieces onto a sheet of paper and continued to layer these up and over each other. You can stick as you go.</vt:lpstr>
      <vt:lpstr>Colour / Tone / Shape / Line / Texture / Pattern</vt:lpstr>
      <vt:lpstr>Journeys: Investigating Assemblage Painting of her assemblage – Horizon by Katia Bulbenko</vt:lpstr>
      <vt:lpstr>Drawing and Painting of my Assemblage I chose to draw different sections of my work and do a pen &amp; wash study and a watercolour study.</vt:lpstr>
      <vt:lpstr>Journeys: Investigating Assemblage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Assemblage - Katia Bulbenko KS2-3</dc:title>
  <dc:creator>Stillman, Jayne</dc:creator>
  <cp:keywords>A short scheme of work for KS3;Memories</cp:keywords>
  <cp:lastModifiedBy>Richardson, Hannah</cp:lastModifiedBy>
  <cp:revision>41</cp:revision>
  <dcterms:created xsi:type="dcterms:W3CDTF">2020-03-26T14:04:22Z</dcterms:created>
  <dcterms:modified xsi:type="dcterms:W3CDTF">2025-08-04T13:18:10Z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