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714" r:id="rId2"/>
    <p:sldId id="716" r:id="rId3"/>
    <p:sldId id="724" r:id="rId4"/>
    <p:sldId id="723" r:id="rId5"/>
    <p:sldId id="725" r:id="rId6"/>
    <p:sldId id="727" r:id="rId7"/>
    <p:sldId id="728" r:id="rId8"/>
    <p:sldId id="729" r:id="rId9"/>
    <p:sldId id="731" r:id="rId10"/>
    <p:sldId id="732" r:id="rId11"/>
    <p:sldId id="733" r:id="rId12"/>
    <p:sldId id="734" r:id="rId13"/>
    <p:sldId id="735" r:id="rId14"/>
    <p:sldId id="736" r:id="rId15"/>
    <p:sldId id="737" r:id="rId16"/>
    <p:sldId id="738" r:id="rId17"/>
    <p:sldId id="742" r:id="rId18"/>
    <p:sldId id="741" r:id="rId19"/>
    <p:sldId id="743" r:id="rId20"/>
    <p:sldId id="744" r:id="rId21"/>
    <p:sldId id="745" r:id="rId22"/>
    <p:sldId id="747" r:id="rId23"/>
    <p:sldId id="746" r:id="rId24"/>
    <p:sldId id="785" r:id="rId25"/>
    <p:sldId id="748" r:id="rId26"/>
    <p:sldId id="749" r:id="rId27"/>
    <p:sldId id="751" r:id="rId28"/>
    <p:sldId id="750" r:id="rId29"/>
    <p:sldId id="752" r:id="rId30"/>
    <p:sldId id="780" r:id="rId31"/>
    <p:sldId id="753" r:id="rId32"/>
    <p:sldId id="784" r:id="rId33"/>
    <p:sldId id="757" r:id="rId34"/>
    <p:sldId id="721" r:id="rId35"/>
    <p:sldId id="759" r:id="rId36"/>
    <p:sldId id="754" r:id="rId37"/>
    <p:sldId id="755" r:id="rId38"/>
    <p:sldId id="783" r:id="rId39"/>
    <p:sldId id="756" r:id="rId40"/>
    <p:sldId id="758" r:id="rId41"/>
    <p:sldId id="760" r:id="rId42"/>
    <p:sldId id="763" r:id="rId43"/>
    <p:sldId id="761" r:id="rId44"/>
    <p:sldId id="762" r:id="rId45"/>
    <p:sldId id="764" r:id="rId46"/>
    <p:sldId id="765" r:id="rId47"/>
    <p:sldId id="766" r:id="rId48"/>
    <p:sldId id="767" r:id="rId49"/>
    <p:sldId id="768" r:id="rId50"/>
    <p:sldId id="769" r:id="rId51"/>
    <p:sldId id="770" r:id="rId52"/>
    <p:sldId id="772" r:id="rId53"/>
    <p:sldId id="773" r:id="rId54"/>
    <p:sldId id="775" r:id="rId55"/>
    <p:sldId id="778" r:id="rId56"/>
    <p:sldId id="774" r:id="rId57"/>
    <p:sldId id="776" r:id="rId58"/>
    <p:sldId id="676" r:id="rId59"/>
    <p:sldId id="777" r:id="rId60"/>
    <p:sldId id="779" r:id="rId61"/>
    <p:sldId id="726" r:id="rId62"/>
    <p:sldId id="722" r:id="rId63"/>
    <p:sldId id="715" r:id="rId64"/>
    <p:sldId id="636" r:id="rId65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7657" autoAdjust="0"/>
  </p:normalViewPr>
  <p:slideViewPr>
    <p:cSldViewPr>
      <p:cViewPr>
        <p:scale>
          <a:sx n="66" d="100"/>
          <a:sy n="66" d="100"/>
        </p:scale>
        <p:origin x="-2850" y="-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7844"/>
    </p:cViewPr>
  </p:sorterViewPr>
  <p:notesViewPr>
    <p:cSldViewPr>
      <p:cViewPr varScale="1">
        <p:scale>
          <a:sx n="47" d="100"/>
          <a:sy n="47" d="100"/>
        </p:scale>
        <p:origin x="-1974" y="-10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259" y="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740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259" y="944740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7F300B-9739-4C00-A3E4-3E744C9DF1B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594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259" y="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597BB0-4C76-4ED9-9A4E-0C93F1C3E511}" type="datetimeFigureOut">
              <a:rPr lang="en-GB"/>
              <a:pPr>
                <a:defRPr/>
              </a:pPr>
              <a:t>27/11/2017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624" tIns="44312" rIns="88624" bIns="44312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187" y="4723700"/>
            <a:ext cx="5487626" cy="4475328"/>
          </a:xfrm>
          <a:prstGeom prst="rect">
            <a:avLst/>
          </a:prstGeom>
        </p:spPr>
        <p:txBody>
          <a:bodyPr vert="horz" lIns="88624" tIns="44312" rIns="88624" bIns="4431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740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259" y="944740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77575F6-5B78-4E01-8BFB-7978BC0512C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6557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36004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600400"/>
          </a:xfrm>
        </p:spPr>
        <p:txBody>
          <a:bodyPr/>
          <a:lstStyle>
            <a:lvl1pPr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16831"/>
            <a:ext cx="5111750" cy="4032449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030555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52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latin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3752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752" y="5367338"/>
            <a:ext cx="5486400" cy="509934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13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16113"/>
            <a:ext cx="8229600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850" y="4652963"/>
            <a:ext cx="18891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60350"/>
            <a:ext cx="1981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6062663"/>
            <a:ext cx="19129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492896"/>
            <a:ext cx="6130925" cy="1143000"/>
          </a:xfrm>
        </p:spPr>
        <p:txBody>
          <a:bodyPr/>
          <a:lstStyle/>
          <a:p>
            <a:r>
              <a:rPr lang="en-GB" dirty="0" err="1" smtClean="0"/>
              <a:t>Marnell</a:t>
            </a:r>
            <a:r>
              <a:rPr lang="en-GB" dirty="0" smtClean="0"/>
              <a:t> Infants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41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52" t="5391" r="1726"/>
          <a:stretch/>
        </p:blipFill>
        <p:spPr>
          <a:xfrm rot="16200000">
            <a:off x="5642223" y="1278657"/>
            <a:ext cx="2540000" cy="381635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475"/>
          <a:stretch/>
        </p:blipFill>
        <p:spPr bwMode="auto">
          <a:xfrm rot="16200000">
            <a:off x="841119" y="1414464"/>
            <a:ext cx="3432291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571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636912"/>
            <a:ext cx="6130925" cy="1143000"/>
          </a:xfrm>
        </p:spPr>
        <p:txBody>
          <a:bodyPr/>
          <a:lstStyle/>
          <a:p>
            <a:r>
              <a:rPr lang="en-GB" dirty="0" smtClean="0"/>
              <a:t>St </a:t>
            </a:r>
            <a:r>
              <a:rPr lang="en-GB" dirty="0"/>
              <a:t>M</a:t>
            </a:r>
            <a:r>
              <a:rPr lang="en-GB" dirty="0" smtClean="0"/>
              <a:t>ary’s </a:t>
            </a:r>
            <a:r>
              <a:rPr lang="en-GB" dirty="0" err="1" smtClean="0"/>
              <a:t>Bentworth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182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5877272"/>
            <a:ext cx="2088232" cy="980728"/>
          </a:xfrm>
        </p:spPr>
        <p:txBody>
          <a:bodyPr/>
          <a:lstStyle/>
          <a:p>
            <a:r>
              <a:rPr lang="en-GB" dirty="0" smtClean="0"/>
              <a:t>Year 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4" t="1793" r="5072"/>
          <a:stretch/>
        </p:blipFill>
        <p:spPr>
          <a:xfrm>
            <a:off x="1835696" y="1268760"/>
            <a:ext cx="5922365" cy="4392488"/>
          </a:xfrm>
        </p:spPr>
      </p:pic>
    </p:spTree>
    <p:extLst>
      <p:ext uri="{BB962C8B-B14F-4D97-AF65-F5344CB8AC3E}">
        <p14:creationId xmlns:p14="http://schemas.microsoft.com/office/powerpoint/2010/main" val="4252306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2780928"/>
            <a:ext cx="6130925" cy="1143000"/>
          </a:xfrm>
        </p:spPr>
        <p:txBody>
          <a:bodyPr/>
          <a:lstStyle/>
          <a:p>
            <a:r>
              <a:rPr lang="en-GB" dirty="0" err="1" smtClean="0"/>
              <a:t>Cupernham</a:t>
            </a:r>
            <a:r>
              <a:rPr lang="en-GB" dirty="0" smtClean="0"/>
              <a:t> Junior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60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5877272"/>
            <a:ext cx="2304256" cy="882352"/>
          </a:xfrm>
        </p:spPr>
        <p:txBody>
          <a:bodyPr/>
          <a:lstStyle/>
          <a:p>
            <a:r>
              <a:rPr lang="en-GB" dirty="0" smtClean="0"/>
              <a:t>Year 4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418" t="6831" r="8178" b="3215"/>
          <a:stretch/>
        </p:blipFill>
        <p:spPr>
          <a:xfrm>
            <a:off x="971600" y="980728"/>
            <a:ext cx="6454375" cy="4623478"/>
          </a:xfrm>
        </p:spPr>
      </p:pic>
    </p:spTree>
    <p:extLst>
      <p:ext uri="{BB962C8B-B14F-4D97-AF65-F5344CB8AC3E}">
        <p14:creationId xmlns:p14="http://schemas.microsoft.com/office/powerpoint/2010/main" val="417723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08" t="5071" r="2660" b="5309"/>
          <a:stretch/>
        </p:blipFill>
        <p:spPr>
          <a:xfrm rot="16200000">
            <a:off x="1515602" y="1084798"/>
            <a:ext cx="5769050" cy="41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20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001" b="16554"/>
          <a:stretch/>
        </p:blipFill>
        <p:spPr>
          <a:xfrm rot="16200000">
            <a:off x="1484491" y="1824718"/>
            <a:ext cx="6073417" cy="2801258"/>
          </a:xfrm>
        </p:spPr>
      </p:pic>
    </p:spTree>
    <p:extLst>
      <p:ext uri="{BB962C8B-B14F-4D97-AF65-F5344CB8AC3E}">
        <p14:creationId xmlns:p14="http://schemas.microsoft.com/office/powerpoint/2010/main" val="209970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2924944"/>
            <a:ext cx="3754760" cy="79208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  </a:t>
            </a:r>
            <a:r>
              <a:rPr lang="en-GB" dirty="0" err="1" smtClean="0"/>
              <a:t>Cranbourne</a:t>
            </a:r>
            <a:r>
              <a:rPr lang="en-GB" dirty="0" smtClean="0"/>
              <a:t>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058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36" y="5733256"/>
            <a:ext cx="1594520" cy="994122"/>
          </a:xfrm>
        </p:spPr>
        <p:txBody>
          <a:bodyPr/>
          <a:lstStyle/>
          <a:p>
            <a:r>
              <a:rPr lang="en-GB" dirty="0" smtClean="0"/>
              <a:t>Year 11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37" t="3232" r="21800" b="2856"/>
          <a:stretch/>
        </p:blipFill>
        <p:spPr>
          <a:xfrm>
            <a:off x="1475656" y="260648"/>
            <a:ext cx="5374667" cy="5544616"/>
          </a:xfrm>
        </p:spPr>
      </p:pic>
    </p:spTree>
    <p:extLst>
      <p:ext uri="{BB962C8B-B14F-4D97-AF65-F5344CB8AC3E}">
        <p14:creationId xmlns:p14="http://schemas.microsoft.com/office/powerpoint/2010/main" val="4147079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55" t="1073" r="22278" b="5015"/>
          <a:stretch/>
        </p:blipFill>
        <p:spPr>
          <a:xfrm>
            <a:off x="1403648" y="260648"/>
            <a:ext cx="5428073" cy="5712608"/>
          </a:xfrm>
        </p:spPr>
      </p:pic>
    </p:spTree>
    <p:extLst>
      <p:ext uri="{BB962C8B-B14F-4D97-AF65-F5344CB8AC3E}">
        <p14:creationId xmlns:p14="http://schemas.microsoft.com/office/powerpoint/2010/main" val="162357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2" y="5903144"/>
            <a:ext cx="1944216" cy="925941"/>
          </a:xfrm>
        </p:spPr>
        <p:txBody>
          <a:bodyPr/>
          <a:lstStyle/>
          <a:p>
            <a:r>
              <a:rPr lang="en-GB" dirty="0" smtClean="0"/>
              <a:t>Year 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06" t="5032" r="4594" b="1"/>
          <a:stretch/>
        </p:blipFill>
        <p:spPr>
          <a:xfrm rot="16200000">
            <a:off x="1436857" y="587479"/>
            <a:ext cx="6007650" cy="5065956"/>
          </a:xfrm>
        </p:spPr>
      </p:pic>
    </p:spTree>
    <p:extLst>
      <p:ext uri="{BB962C8B-B14F-4D97-AF65-F5344CB8AC3E}">
        <p14:creationId xmlns:p14="http://schemas.microsoft.com/office/powerpoint/2010/main" val="3364939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5" t="-726" r="34467" b="7533"/>
          <a:stretch/>
        </p:blipFill>
        <p:spPr>
          <a:xfrm>
            <a:off x="1763688" y="260648"/>
            <a:ext cx="4975877" cy="5677322"/>
          </a:xfrm>
        </p:spPr>
      </p:pic>
    </p:spTree>
    <p:extLst>
      <p:ext uri="{BB962C8B-B14F-4D97-AF65-F5344CB8AC3E}">
        <p14:creationId xmlns:p14="http://schemas.microsoft.com/office/powerpoint/2010/main" val="1089128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26" t="4312" r="36857" b="14010"/>
          <a:stretch/>
        </p:blipFill>
        <p:spPr>
          <a:xfrm>
            <a:off x="1475656" y="908720"/>
            <a:ext cx="5308150" cy="4688521"/>
          </a:xfrm>
        </p:spPr>
      </p:pic>
    </p:spTree>
    <p:extLst>
      <p:ext uri="{BB962C8B-B14F-4D97-AF65-F5344CB8AC3E}">
        <p14:creationId xmlns:p14="http://schemas.microsoft.com/office/powerpoint/2010/main" val="3944022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28" t="354" r="20367" b="8972"/>
          <a:stretch/>
        </p:blipFill>
        <p:spPr>
          <a:xfrm>
            <a:off x="1403648" y="560020"/>
            <a:ext cx="4968123" cy="5027980"/>
          </a:xfrm>
        </p:spPr>
      </p:pic>
    </p:spTree>
    <p:extLst>
      <p:ext uri="{BB962C8B-B14F-4D97-AF65-F5344CB8AC3E}">
        <p14:creationId xmlns:p14="http://schemas.microsoft.com/office/powerpoint/2010/main" val="2485957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272" t="26781" r="588" b="22126"/>
          <a:stretch/>
        </p:blipFill>
        <p:spPr>
          <a:xfrm>
            <a:off x="251520" y="1268760"/>
            <a:ext cx="8640959" cy="3600400"/>
          </a:xfrm>
        </p:spPr>
      </p:pic>
    </p:spTree>
    <p:extLst>
      <p:ext uri="{BB962C8B-B14F-4D97-AF65-F5344CB8AC3E}">
        <p14:creationId xmlns:p14="http://schemas.microsoft.com/office/powerpoint/2010/main" val="1076242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8572" b="5185"/>
          <a:stretch/>
        </p:blipFill>
        <p:spPr>
          <a:xfrm rot="5400000">
            <a:off x="2400694" y="487739"/>
            <a:ext cx="3788229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83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6" t="6110" r="11524" b="13651"/>
          <a:stretch/>
        </p:blipFill>
        <p:spPr>
          <a:xfrm>
            <a:off x="467544" y="980728"/>
            <a:ext cx="6663814" cy="4732581"/>
          </a:xfrm>
        </p:spPr>
      </p:pic>
    </p:spTree>
    <p:extLst>
      <p:ext uri="{BB962C8B-B14F-4D97-AF65-F5344CB8AC3E}">
        <p14:creationId xmlns:p14="http://schemas.microsoft.com/office/powerpoint/2010/main" val="154515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3" t="8990" r="21561" b="25524"/>
          <a:stretch/>
        </p:blipFill>
        <p:spPr>
          <a:xfrm>
            <a:off x="1331640" y="1416096"/>
            <a:ext cx="6120680" cy="4317688"/>
          </a:xfrm>
        </p:spPr>
      </p:pic>
    </p:spTree>
    <p:extLst>
      <p:ext uri="{BB962C8B-B14F-4D97-AF65-F5344CB8AC3E}">
        <p14:creationId xmlns:p14="http://schemas.microsoft.com/office/powerpoint/2010/main" val="936490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852936"/>
            <a:ext cx="6130925" cy="1143000"/>
          </a:xfrm>
        </p:spPr>
        <p:txBody>
          <a:bodyPr/>
          <a:lstStyle/>
          <a:p>
            <a:r>
              <a:rPr lang="en-GB" dirty="0" smtClean="0"/>
              <a:t>St Marks Primary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299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2" y="5733256"/>
            <a:ext cx="2736304" cy="648072"/>
          </a:xfrm>
        </p:spPr>
        <p:txBody>
          <a:bodyPr/>
          <a:lstStyle/>
          <a:p>
            <a:r>
              <a:rPr lang="en-GB" dirty="0" smtClean="0"/>
              <a:t>Year 2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456" t="11648" r="12483" b="15090"/>
          <a:stretch/>
        </p:blipFill>
        <p:spPr>
          <a:xfrm>
            <a:off x="1115617" y="1378857"/>
            <a:ext cx="5909298" cy="4163636"/>
          </a:xfrm>
        </p:spPr>
      </p:pic>
    </p:spTree>
    <p:extLst>
      <p:ext uri="{BB962C8B-B14F-4D97-AF65-F5344CB8AC3E}">
        <p14:creationId xmlns:p14="http://schemas.microsoft.com/office/powerpoint/2010/main" val="2147933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3" t="13308" r="11046" b="11851"/>
          <a:stretch/>
        </p:blipFill>
        <p:spPr>
          <a:xfrm>
            <a:off x="827584" y="1124744"/>
            <a:ext cx="6458757" cy="4419150"/>
          </a:xfrm>
        </p:spPr>
      </p:pic>
    </p:spTree>
    <p:extLst>
      <p:ext uri="{BB962C8B-B14F-4D97-AF65-F5344CB8AC3E}">
        <p14:creationId xmlns:p14="http://schemas.microsoft.com/office/powerpoint/2010/main" val="264081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36" y="6021288"/>
            <a:ext cx="2160240" cy="836712"/>
          </a:xfrm>
        </p:spPr>
        <p:txBody>
          <a:bodyPr/>
          <a:lstStyle/>
          <a:p>
            <a:r>
              <a:rPr lang="en-GB" dirty="0" smtClean="0"/>
              <a:t>Year 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5" t="10045" r="3165" b="-660"/>
          <a:stretch/>
        </p:blipFill>
        <p:spPr>
          <a:xfrm rot="16200000">
            <a:off x="1952587" y="1223879"/>
            <a:ext cx="5413830" cy="4063433"/>
          </a:xfrm>
        </p:spPr>
      </p:pic>
    </p:spTree>
    <p:extLst>
      <p:ext uri="{BB962C8B-B14F-4D97-AF65-F5344CB8AC3E}">
        <p14:creationId xmlns:p14="http://schemas.microsoft.com/office/powerpoint/2010/main" val="3467300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965" b="18328"/>
          <a:stretch/>
        </p:blipFill>
        <p:spPr>
          <a:xfrm>
            <a:off x="827584" y="1196752"/>
            <a:ext cx="7514437" cy="4157894"/>
          </a:xfrm>
        </p:spPr>
      </p:pic>
    </p:spTree>
    <p:extLst>
      <p:ext uri="{BB962C8B-B14F-4D97-AF65-F5344CB8AC3E}">
        <p14:creationId xmlns:p14="http://schemas.microsoft.com/office/powerpoint/2010/main" val="837998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44" t="715" r="4833" b="8252"/>
          <a:stretch/>
        </p:blipFill>
        <p:spPr>
          <a:xfrm>
            <a:off x="220373" y="1286339"/>
            <a:ext cx="3744416" cy="256037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9048" b="17890"/>
          <a:stretch/>
        </p:blipFill>
        <p:spPr bwMode="auto">
          <a:xfrm>
            <a:off x="4427984" y="1245050"/>
            <a:ext cx="437858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545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57" t="18049" r="24188" b="16621"/>
          <a:stretch/>
        </p:blipFill>
        <p:spPr>
          <a:xfrm rot="5595554">
            <a:off x="2177496" y="1443240"/>
            <a:ext cx="4787810" cy="3476638"/>
          </a:xfrm>
        </p:spPr>
      </p:pic>
    </p:spTree>
    <p:extLst>
      <p:ext uri="{BB962C8B-B14F-4D97-AF65-F5344CB8AC3E}">
        <p14:creationId xmlns:p14="http://schemas.microsoft.com/office/powerpoint/2010/main" val="1528432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8" t="1793" r="30845" b="3184"/>
          <a:stretch/>
        </p:blipFill>
        <p:spPr>
          <a:xfrm>
            <a:off x="1691680" y="620688"/>
            <a:ext cx="4970377" cy="5185026"/>
          </a:xfrm>
        </p:spPr>
      </p:pic>
    </p:spTree>
    <p:extLst>
      <p:ext uri="{BB962C8B-B14F-4D97-AF65-F5344CB8AC3E}">
        <p14:creationId xmlns:p14="http://schemas.microsoft.com/office/powerpoint/2010/main" val="1600046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67"/>
          <a:stretch/>
        </p:blipFill>
        <p:spPr>
          <a:xfrm rot="5400000">
            <a:off x="1269390" y="1202313"/>
            <a:ext cx="5767604" cy="40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30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89" t="2444" r="51412" b="63483"/>
          <a:stretch/>
        </p:blipFill>
        <p:spPr>
          <a:xfrm>
            <a:off x="251520" y="188640"/>
            <a:ext cx="4465623" cy="306256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95" t="38869" r="5232" b="25548"/>
          <a:stretch/>
        </p:blipFill>
        <p:spPr bwMode="auto">
          <a:xfrm>
            <a:off x="5239656" y="1727199"/>
            <a:ext cx="3510901" cy="247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6" t="38213" r="62011" b="5617"/>
          <a:stretch/>
        </p:blipFill>
        <p:spPr bwMode="auto">
          <a:xfrm>
            <a:off x="2915816" y="3429000"/>
            <a:ext cx="1944216" cy="31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785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09" y="1196753"/>
            <a:ext cx="7156500" cy="4753198"/>
          </a:xfrm>
        </p:spPr>
      </p:pic>
      <p:sp>
        <p:nvSpPr>
          <p:cNvPr id="5" name="TextBox 4"/>
          <p:cNvSpPr txBox="1"/>
          <p:nvPr/>
        </p:nvSpPr>
        <p:spPr>
          <a:xfrm>
            <a:off x="4160868" y="6191704"/>
            <a:ext cx="84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Year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529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34" r="4169"/>
          <a:stretch/>
        </p:blipFill>
        <p:spPr>
          <a:xfrm>
            <a:off x="107504" y="1566381"/>
            <a:ext cx="4169812" cy="290254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659" b="6288"/>
          <a:stretch/>
        </p:blipFill>
        <p:spPr bwMode="auto">
          <a:xfrm>
            <a:off x="4499992" y="1628800"/>
            <a:ext cx="4477046" cy="286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082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788" t="1785" r="5066" b="1064"/>
          <a:stretch/>
        </p:blipFill>
        <p:spPr>
          <a:xfrm rot="5400000">
            <a:off x="2070109" y="818323"/>
            <a:ext cx="4746174" cy="3918857"/>
          </a:xfrm>
        </p:spPr>
      </p:pic>
    </p:spTree>
    <p:extLst>
      <p:ext uri="{BB962C8B-B14F-4D97-AF65-F5344CB8AC3E}">
        <p14:creationId xmlns:p14="http://schemas.microsoft.com/office/powerpoint/2010/main" val="2109285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38" t="1434" r="2921" b="-1"/>
          <a:stretch/>
        </p:blipFill>
        <p:spPr>
          <a:xfrm>
            <a:off x="395536" y="980728"/>
            <a:ext cx="7194556" cy="5040560"/>
          </a:xfrm>
        </p:spPr>
      </p:pic>
    </p:spTree>
    <p:extLst>
      <p:ext uri="{BB962C8B-B14F-4D97-AF65-F5344CB8AC3E}">
        <p14:creationId xmlns:p14="http://schemas.microsoft.com/office/powerpoint/2010/main" val="100866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59" r="42837"/>
          <a:stretch/>
        </p:blipFill>
        <p:spPr>
          <a:xfrm rot="16200000">
            <a:off x="1378860" y="1436175"/>
            <a:ext cx="2496459" cy="4033837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1" r="3244" b="52933"/>
          <a:stretch/>
        </p:blipFill>
        <p:spPr bwMode="auto">
          <a:xfrm>
            <a:off x="4644008" y="2204864"/>
            <a:ext cx="373017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664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54" r="2682" b="-1"/>
          <a:stretch/>
        </p:blipFill>
        <p:spPr>
          <a:xfrm>
            <a:off x="971600" y="1124744"/>
            <a:ext cx="6546238" cy="4451867"/>
          </a:xfrm>
        </p:spPr>
      </p:pic>
    </p:spTree>
    <p:extLst>
      <p:ext uri="{BB962C8B-B14F-4D97-AF65-F5344CB8AC3E}">
        <p14:creationId xmlns:p14="http://schemas.microsoft.com/office/powerpoint/2010/main" val="1062303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34" t="715" r="31838" b="3575"/>
          <a:stretch/>
        </p:blipFill>
        <p:spPr>
          <a:xfrm>
            <a:off x="2123728" y="476672"/>
            <a:ext cx="4570175" cy="4921728"/>
          </a:xfrm>
        </p:spPr>
      </p:pic>
    </p:spTree>
    <p:extLst>
      <p:ext uri="{BB962C8B-B14F-4D97-AF65-F5344CB8AC3E}">
        <p14:creationId xmlns:p14="http://schemas.microsoft.com/office/powerpoint/2010/main" val="565866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06" t="4672" r="17020" b="5015"/>
          <a:stretch/>
        </p:blipFill>
        <p:spPr>
          <a:xfrm>
            <a:off x="1115616" y="980728"/>
            <a:ext cx="5976235" cy="4687609"/>
          </a:xfrm>
        </p:spPr>
      </p:pic>
    </p:spTree>
    <p:extLst>
      <p:ext uri="{BB962C8B-B14F-4D97-AF65-F5344CB8AC3E}">
        <p14:creationId xmlns:p14="http://schemas.microsoft.com/office/powerpoint/2010/main" val="319788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2" t="12588" r="7940" b="31641"/>
          <a:stretch/>
        </p:blipFill>
        <p:spPr>
          <a:xfrm>
            <a:off x="1115616" y="1772816"/>
            <a:ext cx="6973574" cy="3044800"/>
          </a:xfrm>
        </p:spPr>
      </p:pic>
    </p:spTree>
    <p:extLst>
      <p:ext uri="{BB962C8B-B14F-4D97-AF65-F5344CB8AC3E}">
        <p14:creationId xmlns:p14="http://schemas.microsoft.com/office/powerpoint/2010/main" val="316370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44" t="-365" r="12002" b="6455"/>
          <a:stretch/>
        </p:blipFill>
        <p:spPr>
          <a:xfrm rot="16200000">
            <a:off x="1447119" y="865249"/>
            <a:ext cx="5823979" cy="4470761"/>
          </a:xfrm>
        </p:spPr>
      </p:pic>
    </p:spTree>
    <p:extLst>
      <p:ext uri="{BB962C8B-B14F-4D97-AF65-F5344CB8AC3E}">
        <p14:creationId xmlns:p14="http://schemas.microsoft.com/office/powerpoint/2010/main" val="2590534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09" t="6470" r="15826" b="16529"/>
          <a:stretch/>
        </p:blipFill>
        <p:spPr>
          <a:xfrm>
            <a:off x="1259632" y="1052736"/>
            <a:ext cx="6199327" cy="4590504"/>
          </a:xfrm>
        </p:spPr>
      </p:pic>
    </p:spTree>
    <p:extLst>
      <p:ext uri="{BB962C8B-B14F-4D97-AF65-F5344CB8AC3E}">
        <p14:creationId xmlns:p14="http://schemas.microsoft.com/office/powerpoint/2010/main" val="1482005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62" t="2513" r="4833" b="8253"/>
          <a:stretch/>
        </p:blipFill>
        <p:spPr>
          <a:xfrm>
            <a:off x="899592" y="1268760"/>
            <a:ext cx="6860978" cy="4636301"/>
          </a:xfrm>
        </p:spPr>
      </p:pic>
    </p:spTree>
    <p:extLst>
      <p:ext uri="{BB962C8B-B14F-4D97-AF65-F5344CB8AC3E}">
        <p14:creationId xmlns:p14="http://schemas.microsoft.com/office/powerpoint/2010/main" val="947135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0" t="22173" r="4116" b="33080"/>
          <a:stretch/>
        </p:blipFill>
        <p:spPr>
          <a:xfrm>
            <a:off x="1204686" y="2075543"/>
            <a:ext cx="7264725" cy="2323976"/>
          </a:xfrm>
        </p:spPr>
      </p:pic>
    </p:spTree>
    <p:extLst>
      <p:ext uri="{BB962C8B-B14F-4D97-AF65-F5344CB8AC3E}">
        <p14:creationId xmlns:p14="http://schemas.microsoft.com/office/powerpoint/2010/main" val="3344009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0" t="7610" r="9611" b="2496"/>
          <a:stretch/>
        </p:blipFill>
        <p:spPr>
          <a:xfrm rot="5400000">
            <a:off x="1475768" y="1268648"/>
            <a:ext cx="6506289" cy="4346273"/>
          </a:xfrm>
        </p:spPr>
      </p:pic>
    </p:spTree>
    <p:extLst>
      <p:ext uri="{BB962C8B-B14F-4D97-AF65-F5344CB8AC3E}">
        <p14:creationId xmlns:p14="http://schemas.microsoft.com/office/powerpoint/2010/main" val="3002182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1916" r="10645" b="10088"/>
          <a:stretch/>
        </p:blipFill>
        <p:spPr>
          <a:xfrm>
            <a:off x="971600" y="1196752"/>
            <a:ext cx="6686309" cy="4541644"/>
          </a:xfrm>
        </p:spPr>
      </p:pic>
    </p:spTree>
    <p:extLst>
      <p:ext uri="{BB962C8B-B14F-4D97-AF65-F5344CB8AC3E}">
        <p14:creationId xmlns:p14="http://schemas.microsoft.com/office/powerpoint/2010/main" val="34881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" r="3399" b="3935"/>
          <a:stretch/>
        </p:blipFill>
        <p:spPr>
          <a:xfrm>
            <a:off x="1669143" y="1916113"/>
            <a:ext cx="5733143" cy="3875087"/>
          </a:xfrm>
        </p:spPr>
      </p:pic>
    </p:spTree>
    <p:extLst>
      <p:ext uri="{BB962C8B-B14F-4D97-AF65-F5344CB8AC3E}">
        <p14:creationId xmlns:p14="http://schemas.microsoft.com/office/powerpoint/2010/main" val="1566958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16" t="12587" r="13196" b="8252"/>
          <a:stretch/>
        </p:blipFill>
        <p:spPr>
          <a:xfrm rot="10800000">
            <a:off x="1403647" y="797847"/>
            <a:ext cx="5373291" cy="4528151"/>
          </a:xfrm>
        </p:spPr>
      </p:pic>
    </p:spTree>
    <p:extLst>
      <p:ext uri="{BB962C8B-B14F-4D97-AF65-F5344CB8AC3E}">
        <p14:creationId xmlns:p14="http://schemas.microsoft.com/office/powerpoint/2010/main" val="1487976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1" t="14571" r="5079" b="29267"/>
          <a:stretch/>
        </p:blipFill>
        <p:spPr>
          <a:xfrm>
            <a:off x="333828" y="1277257"/>
            <a:ext cx="8345715" cy="34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5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34" t="18704" r="3160" b="30562"/>
          <a:stretch/>
        </p:blipFill>
        <p:spPr>
          <a:xfrm>
            <a:off x="683568" y="1700808"/>
            <a:ext cx="8038455" cy="3088344"/>
          </a:xfrm>
        </p:spPr>
      </p:pic>
    </p:spTree>
    <p:extLst>
      <p:ext uri="{BB962C8B-B14F-4D97-AF65-F5344CB8AC3E}">
        <p14:creationId xmlns:p14="http://schemas.microsoft.com/office/powerpoint/2010/main" val="3743696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2" t="30218" r="20128" b="41716"/>
          <a:stretch/>
        </p:blipFill>
        <p:spPr>
          <a:xfrm>
            <a:off x="1259632" y="2348880"/>
            <a:ext cx="6207384" cy="2350368"/>
          </a:xfrm>
        </p:spPr>
      </p:pic>
    </p:spTree>
    <p:extLst>
      <p:ext uri="{BB962C8B-B14F-4D97-AF65-F5344CB8AC3E}">
        <p14:creationId xmlns:p14="http://schemas.microsoft.com/office/powerpoint/2010/main" val="3639604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1988840"/>
            <a:ext cx="6130925" cy="1143000"/>
          </a:xfrm>
        </p:spPr>
        <p:txBody>
          <a:bodyPr/>
          <a:lstStyle/>
          <a:p>
            <a:r>
              <a:rPr lang="en-GB" dirty="0" err="1" smtClean="0"/>
              <a:t>Aldworth</a:t>
            </a:r>
            <a:r>
              <a:rPr lang="en-GB" dirty="0" smtClean="0"/>
              <a:t>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823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57"/>
          <a:stretch/>
        </p:blipFill>
        <p:spPr>
          <a:xfrm rot="5400000">
            <a:off x="1642278" y="1318163"/>
            <a:ext cx="6231738" cy="42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549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0" t="8631" r="12001" b="6454"/>
          <a:stretch/>
        </p:blipFill>
        <p:spPr>
          <a:xfrm rot="5400000">
            <a:off x="1691421" y="1052995"/>
            <a:ext cx="5786806" cy="4202112"/>
          </a:xfrm>
        </p:spPr>
      </p:pic>
    </p:spTree>
    <p:extLst>
      <p:ext uri="{BB962C8B-B14F-4D97-AF65-F5344CB8AC3E}">
        <p14:creationId xmlns:p14="http://schemas.microsoft.com/office/powerpoint/2010/main" val="3289910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2" t="14388" r="25146" b="10412"/>
          <a:stretch/>
        </p:blipFill>
        <p:spPr>
          <a:xfrm>
            <a:off x="1979712" y="1628800"/>
            <a:ext cx="5166581" cy="3829135"/>
          </a:xfrm>
        </p:spPr>
      </p:pic>
    </p:spTree>
    <p:extLst>
      <p:ext uri="{BB962C8B-B14F-4D97-AF65-F5344CB8AC3E}">
        <p14:creationId xmlns:p14="http://schemas.microsoft.com/office/powerpoint/2010/main" val="2733785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 bwMode="auto">
          <a:xfrm rot="5400000">
            <a:off x="5235114" y="1249072"/>
            <a:ext cx="3272040" cy="41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2" r="56959"/>
          <a:stretch/>
        </p:blipFill>
        <p:spPr bwMode="auto">
          <a:xfrm rot="5400000">
            <a:off x="1228092" y="1309376"/>
            <a:ext cx="2812547" cy="404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3824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75" t="20864" r="18932" b="16889"/>
          <a:stretch/>
        </p:blipFill>
        <p:spPr>
          <a:xfrm>
            <a:off x="1043608" y="1196752"/>
            <a:ext cx="6402732" cy="3927918"/>
          </a:xfrm>
        </p:spPr>
      </p:pic>
    </p:spTree>
    <p:extLst>
      <p:ext uri="{BB962C8B-B14F-4D97-AF65-F5344CB8AC3E}">
        <p14:creationId xmlns:p14="http://schemas.microsoft.com/office/powerpoint/2010/main" val="405039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1" t="1793"/>
          <a:stretch/>
        </p:blipFill>
        <p:spPr>
          <a:xfrm>
            <a:off x="683568" y="1196752"/>
            <a:ext cx="6967171" cy="4681190"/>
          </a:xfrm>
        </p:spPr>
      </p:pic>
    </p:spTree>
    <p:extLst>
      <p:ext uri="{BB962C8B-B14F-4D97-AF65-F5344CB8AC3E}">
        <p14:creationId xmlns:p14="http://schemas.microsoft.com/office/powerpoint/2010/main" val="33532649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32" t="1433" r="51195"/>
          <a:stretch/>
        </p:blipFill>
        <p:spPr>
          <a:xfrm rot="5400000">
            <a:off x="1548655" y="549804"/>
            <a:ext cx="3236413" cy="481834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545" t="22362" r="2057" b="26266"/>
          <a:stretch/>
        </p:blipFill>
        <p:spPr bwMode="auto">
          <a:xfrm rot="5400000">
            <a:off x="5474195" y="1468256"/>
            <a:ext cx="3231234" cy="29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9103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2420888"/>
            <a:ext cx="3250704" cy="93610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Balksbury</a:t>
            </a:r>
            <a:r>
              <a:rPr lang="en-GB" dirty="0" smtClean="0"/>
              <a:t> Junior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2273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968" y="5733256"/>
            <a:ext cx="1378496" cy="57606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Year 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8" t="20427" r="65238" b="20304"/>
          <a:stretch/>
        </p:blipFill>
        <p:spPr>
          <a:xfrm>
            <a:off x="409351" y="1524000"/>
            <a:ext cx="2801260" cy="359954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56" r="36656" b="4471"/>
          <a:stretch/>
        </p:blipFill>
        <p:spPr bwMode="auto">
          <a:xfrm>
            <a:off x="3657600" y="1576388"/>
            <a:ext cx="2017486" cy="354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888" r="2443" b="4471"/>
          <a:stretch/>
        </p:blipFill>
        <p:spPr bwMode="auto">
          <a:xfrm>
            <a:off x="6299200" y="1576388"/>
            <a:ext cx="2206171" cy="354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508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41" t="13668" r="54" b="19430"/>
          <a:stretch/>
        </p:blipFill>
        <p:spPr>
          <a:xfrm rot="16200000">
            <a:off x="2278742" y="2467429"/>
            <a:ext cx="5326743" cy="2698750"/>
          </a:xfrm>
        </p:spPr>
      </p:pic>
    </p:spTree>
    <p:extLst>
      <p:ext uri="{BB962C8B-B14F-4D97-AF65-F5344CB8AC3E}">
        <p14:creationId xmlns:p14="http://schemas.microsoft.com/office/powerpoint/2010/main" val="1728056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/>
          <p:cNvSpPr txBox="1">
            <a:spLocks noChangeArrowheads="1"/>
          </p:cNvSpPr>
          <p:nvPr/>
        </p:nvSpPr>
        <p:spPr bwMode="auto">
          <a:xfrm>
            <a:off x="1265221" y="1124744"/>
            <a:ext cx="66852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GB" altLang="en-US" sz="4000" dirty="0" smtClean="0"/>
              <a:t>jayne.stillman@hants.gov.uk</a:t>
            </a:r>
            <a:endParaRPr lang="en-US" alt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92" r="46547" b="28625"/>
          <a:stretch/>
        </p:blipFill>
        <p:spPr>
          <a:xfrm rot="5400000">
            <a:off x="2769613" y="2207051"/>
            <a:ext cx="425284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0"/>
          <a:stretch/>
        </p:blipFill>
        <p:spPr>
          <a:xfrm rot="16200000">
            <a:off x="1735872" y="1224568"/>
            <a:ext cx="5961677" cy="40338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420888"/>
            <a:ext cx="1970003" cy="13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0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8" t="4672" r="1487"/>
          <a:stretch/>
        </p:blipFill>
        <p:spPr>
          <a:xfrm>
            <a:off x="539552" y="1052736"/>
            <a:ext cx="7032274" cy="4681189"/>
          </a:xfrm>
        </p:spPr>
      </p:pic>
    </p:spTree>
    <p:extLst>
      <p:ext uri="{BB962C8B-B14F-4D97-AF65-F5344CB8AC3E}">
        <p14:creationId xmlns:p14="http://schemas.microsoft.com/office/powerpoint/2010/main" val="3166762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13" t="6894" r="1429" b="1"/>
          <a:stretch/>
        </p:blipFill>
        <p:spPr bwMode="auto">
          <a:xfrm rot="16200000">
            <a:off x="1123326" y="921404"/>
            <a:ext cx="2880320" cy="443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3" t="2920" r="43080"/>
          <a:stretch/>
        </p:blipFill>
        <p:spPr bwMode="auto">
          <a:xfrm rot="16200000">
            <a:off x="5359238" y="1310145"/>
            <a:ext cx="3061636" cy="391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265287"/>
      </p:ext>
    </p:extLst>
  </p:cSld>
  <p:clrMapOvr>
    <a:masterClrMapping/>
  </p:clrMapOvr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HIAS PowerPoint template</Template>
  <TotalTime>7437</TotalTime>
  <Words>35</Words>
  <Application>Microsoft Office PowerPoint</Application>
  <PresentationFormat>On-screen Show (4:3)</PresentationFormat>
  <Paragraphs>16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HIAS PowerPoint template</vt:lpstr>
      <vt:lpstr>Marnell Infants</vt:lpstr>
      <vt:lpstr>Year 1</vt:lpstr>
      <vt:lpstr>Year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 Mary’s Bentworth</vt:lpstr>
      <vt:lpstr>Year 5</vt:lpstr>
      <vt:lpstr>Cupernham Junior</vt:lpstr>
      <vt:lpstr>Year 4</vt:lpstr>
      <vt:lpstr>PowerPoint Presentation</vt:lpstr>
      <vt:lpstr>PowerPoint Presentation</vt:lpstr>
      <vt:lpstr>PowerPoint Presentation</vt:lpstr>
      <vt:lpstr>Year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 Marks Primary School</vt:lpstr>
      <vt:lpstr>Year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Aldworth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Hampshire County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Jayne Stillman</dc:creator>
  <cp:lastModifiedBy>HUser</cp:lastModifiedBy>
  <cp:revision>402</cp:revision>
  <cp:lastPrinted>2015-06-14T19:18:12Z</cp:lastPrinted>
  <dcterms:created xsi:type="dcterms:W3CDTF">2013-12-20T14:21:04Z</dcterms:created>
  <dcterms:modified xsi:type="dcterms:W3CDTF">2017-11-27T22:36:09Z</dcterms:modified>
</cp:coreProperties>
</file>