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Lst>
  <p:sldIdLst>
    <p:sldId id="256" r:id="rId7"/>
    <p:sldId id="258" r:id="rId8"/>
    <p:sldId id="259" r:id="rId9"/>
    <p:sldId id="260" r:id="rId10"/>
    <p:sldId id="262" r:id="rId11"/>
    <p:sldId id="263" r:id="rId12"/>
    <p:sldId id="264" r:id="rId13"/>
    <p:sldId id="265"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7897D-C3AF-459E-A78A-F2B650CF1D37}" v="22" dt="2025-08-04T13:19:20.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6" d="100"/>
          <a:sy n="36" d="100"/>
        </p:scale>
        <p:origin x="9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Hannah" userId="99fc2e72-916b-4301-badb-78507e675e5b" providerId="ADAL" clId="{5937897D-C3AF-459E-A78A-F2B650CF1D37}"/>
    <pc:docChg chg="custSel addSld delSld modSld modMainMaster">
      <pc:chgData name="Richardson, Hannah" userId="99fc2e72-916b-4301-badb-78507e675e5b" providerId="ADAL" clId="{5937897D-C3AF-459E-A78A-F2B650CF1D37}" dt="2025-08-04T13:20:58.740" v="122" actId="1076"/>
      <pc:docMkLst>
        <pc:docMk/>
      </pc:docMkLst>
      <pc:sldChg chg="addSp delSp modSp mod">
        <pc:chgData name="Richardson, Hannah" userId="99fc2e72-916b-4301-badb-78507e675e5b" providerId="ADAL" clId="{5937897D-C3AF-459E-A78A-F2B650CF1D37}" dt="2025-08-04T13:20:58.740" v="122" actId="1076"/>
        <pc:sldMkLst>
          <pc:docMk/>
          <pc:sldMk cId="320688985" sldId="256"/>
        </pc:sldMkLst>
        <pc:spChg chg="mod">
          <ac:chgData name="Richardson, Hannah" userId="99fc2e72-916b-4301-badb-78507e675e5b" providerId="ADAL" clId="{5937897D-C3AF-459E-A78A-F2B650CF1D37}" dt="2025-08-04T13:20:48.313" v="115" actId="404"/>
          <ac:spMkLst>
            <pc:docMk/>
            <pc:sldMk cId="320688985" sldId="256"/>
            <ac:spMk id="2" creationId="{00000000-0000-0000-0000-000000000000}"/>
          </ac:spMkLst>
        </pc:spChg>
        <pc:spChg chg="mod">
          <ac:chgData name="Richardson, Hannah" userId="99fc2e72-916b-4301-badb-78507e675e5b" providerId="ADAL" clId="{5937897D-C3AF-459E-A78A-F2B650CF1D37}" dt="2025-08-04T13:20:58.740" v="122" actId="1076"/>
          <ac:spMkLst>
            <pc:docMk/>
            <pc:sldMk cId="320688985" sldId="256"/>
            <ac:spMk id="3" creationId="{00000000-0000-0000-0000-000000000000}"/>
          </ac:spMkLst>
        </pc:spChg>
        <pc:spChg chg="add mod">
          <ac:chgData name="Richardson, Hannah" userId="99fc2e72-916b-4301-badb-78507e675e5b" providerId="ADAL" clId="{5937897D-C3AF-459E-A78A-F2B650CF1D37}" dt="2025-08-04T09:20:45.664" v="8" actId="1076"/>
          <ac:spMkLst>
            <pc:docMk/>
            <pc:sldMk cId="320688985" sldId="256"/>
            <ac:spMk id="4" creationId="{270DA17B-E145-7FB0-1E17-0129A3E5CA0E}"/>
          </ac:spMkLst>
        </pc:spChg>
        <pc:spChg chg="add mod">
          <ac:chgData name="Richardson, Hannah" userId="99fc2e72-916b-4301-badb-78507e675e5b" providerId="ADAL" clId="{5937897D-C3AF-459E-A78A-F2B650CF1D37}" dt="2025-08-04T13:20:10.045" v="111" actId="14100"/>
          <ac:spMkLst>
            <pc:docMk/>
            <pc:sldMk cId="320688985" sldId="256"/>
            <ac:spMk id="7" creationId="{6C94D1E6-873E-65A5-30AA-7FCADA3FF523}"/>
          </ac:spMkLst>
        </pc:spChg>
        <pc:spChg chg="del">
          <ac:chgData name="Richardson, Hannah" userId="99fc2e72-916b-4301-badb-78507e675e5b" providerId="ADAL" clId="{5937897D-C3AF-459E-A78A-F2B650CF1D37}" dt="2025-08-04T09:18:51.554" v="0" actId="478"/>
          <ac:spMkLst>
            <pc:docMk/>
            <pc:sldMk cId="320688985" sldId="256"/>
            <ac:spMk id="7" creationId="{E2859865-35AC-452D-BEB0-51B2C76A670E}"/>
          </ac:spMkLst>
        </pc:spChg>
        <pc:picChg chg="del">
          <ac:chgData name="Richardson, Hannah" userId="99fc2e72-916b-4301-badb-78507e675e5b" providerId="ADAL" clId="{5937897D-C3AF-459E-A78A-F2B650CF1D37}" dt="2025-08-04T09:19:06.302" v="3" actId="478"/>
          <ac:picMkLst>
            <pc:docMk/>
            <pc:sldMk cId="320688985" sldId="256"/>
            <ac:picMk id="8" creationId="{F43F9D20-67F8-4BB8-9866-10D57F6A4116}"/>
          </ac:picMkLst>
        </pc:picChg>
        <pc:picChg chg="add mod">
          <ac:chgData name="Richardson, Hannah" userId="99fc2e72-916b-4301-badb-78507e675e5b" providerId="ADAL" clId="{5937897D-C3AF-459E-A78A-F2B650CF1D37}" dt="2025-08-04T09:19:11.528" v="5" actId="1076"/>
          <ac:picMkLst>
            <pc:docMk/>
            <pc:sldMk cId="320688985" sldId="256"/>
            <ac:picMk id="9" creationId="{BB2F7846-C0AC-7E29-CD3F-53D9387DF41D}"/>
          </ac:picMkLst>
        </pc:picChg>
      </pc:sldChg>
      <pc:sldChg chg="addSp delSp modSp mod">
        <pc:chgData name="Richardson, Hannah" userId="99fc2e72-916b-4301-badb-78507e675e5b" providerId="ADAL" clId="{5937897D-C3AF-459E-A78A-F2B650CF1D37}" dt="2025-08-04T09:20:48.959" v="9" actId="478"/>
        <pc:sldMkLst>
          <pc:docMk/>
          <pc:sldMk cId="740124111" sldId="258"/>
        </pc:sldMkLst>
        <pc:spChg chg="del">
          <ac:chgData name="Richardson, Hannah" userId="99fc2e72-916b-4301-badb-78507e675e5b" providerId="ADAL" clId="{5937897D-C3AF-459E-A78A-F2B650CF1D37}" dt="2025-08-04T09:20:41.962" v="6" actId="478"/>
          <ac:spMkLst>
            <pc:docMk/>
            <pc:sldMk cId="740124111" sldId="258"/>
            <ac:spMk id="4" creationId="{A451B518-DF21-46EA-BFB0-3E00CD18DEBB}"/>
          </ac:spMkLst>
        </pc:spChg>
        <pc:spChg chg="add mod">
          <ac:chgData name="Richardson, Hannah" userId="99fc2e72-916b-4301-badb-78507e675e5b" providerId="ADAL" clId="{5937897D-C3AF-459E-A78A-F2B650CF1D37}" dt="2025-08-04T09:20:42.411" v="7"/>
          <ac:spMkLst>
            <pc:docMk/>
            <pc:sldMk cId="740124111" sldId="258"/>
            <ac:spMk id="6" creationId="{F11FF5FE-29A0-ED1A-BCB1-7CEA52CE4C2F}"/>
          </ac:spMkLst>
        </pc:spChg>
        <pc:picChg chg="del">
          <ac:chgData name="Richardson, Hannah" userId="99fc2e72-916b-4301-badb-78507e675e5b" providerId="ADAL" clId="{5937897D-C3AF-459E-A78A-F2B650CF1D37}" dt="2025-08-04T09:20:48.959" v="9" actId="478"/>
          <ac:picMkLst>
            <pc:docMk/>
            <pc:sldMk cId="740124111" sldId="258"/>
            <ac:picMk id="5" creationId="{F2714D1E-4162-4DEA-8B9E-03173E8EB9EB}"/>
          </ac:picMkLst>
        </pc:picChg>
      </pc:sldChg>
      <pc:sldChg chg="addSp delSp modSp mod">
        <pc:chgData name="Richardson, Hannah" userId="99fc2e72-916b-4301-badb-78507e675e5b" providerId="ADAL" clId="{5937897D-C3AF-459E-A78A-F2B650CF1D37}" dt="2025-08-04T09:20:56.454" v="12"/>
        <pc:sldMkLst>
          <pc:docMk/>
          <pc:sldMk cId="2038960823" sldId="259"/>
        </pc:sldMkLst>
        <pc:spChg chg="add mod">
          <ac:chgData name="Richardson, Hannah" userId="99fc2e72-916b-4301-badb-78507e675e5b" providerId="ADAL" clId="{5937897D-C3AF-459E-A78A-F2B650CF1D37}" dt="2025-08-04T09:20:56.454" v="12"/>
          <ac:spMkLst>
            <pc:docMk/>
            <pc:sldMk cId="2038960823" sldId="259"/>
            <ac:spMk id="3" creationId="{8B7DC119-9256-A9E9-BE19-B3AB0397F16B}"/>
          </ac:spMkLst>
        </pc:spChg>
        <pc:spChg chg="del">
          <ac:chgData name="Richardson, Hannah" userId="99fc2e72-916b-4301-badb-78507e675e5b" providerId="ADAL" clId="{5937897D-C3AF-459E-A78A-F2B650CF1D37}" dt="2025-08-04T09:20:55.459" v="11" actId="478"/>
          <ac:spMkLst>
            <pc:docMk/>
            <pc:sldMk cId="2038960823" sldId="259"/>
            <ac:spMk id="21" creationId="{62821CEE-1D14-468A-91FD-3140A510DEC8}"/>
          </ac:spMkLst>
        </pc:spChg>
        <pc:picChg chg="del">
          <ac:chgData name="Richardson, Hannah" userId="99fc2e72-916b-4301-badb-78507e675e5b" providerId="ADAL" clId="{5937897D-C3AF-459E-A78A-F2B650CF1D37}" dt="2025-08-04T09:20:53.273" v="10" actId="478"/>
          <ac:picMkLst>
            <pc:docMk/>
            <pc:sldMk cId="2038960823" sldId="259"/>
            <ac:picMk id="22" creationId="{5821742B-C355-4883-9A61-1A4042587B91}"/>
          </ac:picMkLst>
        </pc:picChg>
      </pc:sldChg>
      <pc:sldChg chg="addSp delSp modSp mod">
        <pc:chgData name="Richardson, Hannah" userId="99fc2e72-916b-4301-badb-78507e675e5b" providerId="ADAL" clId="{5937897D-C3AF-459E-A78A-F2B650CF1D37}" dt="2025-08-04T09:21:10.283" v="15" actId="478"/>
        <pc:sldMkLst>
          <pc:docMk/>
          <pc:sldMk cId="382127403" sldId="260"/>
        </pc:sldMkLst>
        <pc:spChg chg="del">
          <ac:chgData name="Richardson, Hannah" userId="99fc2e72-916b-4301-badb-78507e675e5b" providerId="ADAL" clId="{5937897D-C3AF-459E-A78A-F2B650CF1D37}" dt="2025-08-04T09:21:08.209" v="13" actId="478"/>
          <ac:spMkLst>
            <pc:docMk/>
            <pc:sldMk cId="382127403" sldId="260"/>
            <ac:spMk id="4" creationId="{41A8E41D-BDED-49A9-B849-98311517E739}"/>
          </ac:spMkLst>
        </pc:spChg>
        <pc:spChg chg="add mod">
          <ac:chgData name="Richardson, Hannah" userId="99fc2e72-916b-4301-badb-78507e675e5b" providerId="ADAL" clId="{5937897D-C3AF-459E-A78A-F2B650CF1D37}" dt="2025-08-04T09:21:08.574" v="14"/>
          <ac:spMkLst>
            <pc:docMk/>
            <pc:sldMk cId="382127403" sldId="260"/>
            <ac:spMk id="6" creationId="{A7E1CEC3-60DA-5B1D-E3EF-5992A0D8899F}"/>
          </ac:spMkLst>
        </pc:spChg>
        <pc:picChg chg="del">
          <ac:chgData name="Richardson, Hannah" userId="99fc2e72-916b-4301-badb-78507e675e5b" providerId="ADAL" clId="{5937897D-C3AF-459E-A78A-F2B650CF1D37}" dt="2025-08-04T09:21:10.283" v="15" actId="478"/>
          <ac:picMkLst>
            <pc:docMk/>
            <pc:sldMk cId="382127403" sldId="260"/>
            <ac:picMk id="5" creationId="{E3D35798-E987-49AA-A962-311BFE706808}"/>
          </ac:picMkLst>
        </pc:picChg>
      </pc:sldChg>
      <pc:sldChg chg="addSp delSp modSp mod">
        <pc:chgData name="Richardson, Hannah" userId="99fc2e72-916b-4301-badb-78507e675e5b" providerId="ADAL" clId="{5937897D-C3AF-459E-A78A-F2B650CF1D37}" dt="2025-08-04T09:21:16.062" v="18" actId="478"/>
        <pc:sldMkLst>
          <pc:docMk/>
          <pc:sldMk cId="1975585822" sldId="262"/>
        </pc:sldMkLst>
        <pc:spChg chg="del">
          <ac:chgData name="Richardson, Hannah" userId="99fc2e72-916b-4301-badb-78507e675e5b" providerId="ADAL" clId="{5937897D-C3AF-459E-A78A-F2B650CF1D37}" dt="2025-08-04T09:21:13.837" v="16" actId="478"/>
          <ac:spMkLst>
            <pc:docMk/>
            <pc:sldMk cId="1975585822" sldId="262"/>
            <ac:spMk id="4" creationId="{7E4801EA-A9DC-43D5-BA12-A71D30C7F821}"/>
          </ac:spMkLst>
        </pc:spChg>
        <pc:spChg chg="add mod">
          <ac:chgData name="Richardson, Hannah" userId="99fc2e72-916b-4301-badb-78507e675e5b" providerId="ADAL" clId="{5937897D-C3AF-459E-A78A-F2B650CF1D37}" dt="2025-08-04T09:21:14.204" v="17"/>
          <ac:spMkLst>
            <pc:docMk/>
            <pc:sldMk cId="1975585822" sldId="262"/>
            <ac:spMk id="6" creationId="{F19E2E39-54DB-BB87-817B-12D0DDFBE0D3}"/>
          </ac:spMkLst>
        </pc:spChg>
        <pc:picChg chg="del">
          <ac:chgData name="Richardson, Hannah" userId="99fc2e72-916b-4301-badb-78507e675e5b" providerId="ADAL" clId="{5937897D-C3AF-459E-A78A-F2B650CF1D37}" dt="2025-08-04T09:21:16.062" v="18" actId="478"/>
          <ac:picMkLst>
            <pc:docMk/>
            <pc:sldMk cId="1975585822" sldId="262"/>
            <ac:picMk id="5" creationId="{E7E44212-2EC9-4E16-BB09-56D8E050E4E1}"/>
          </ac:picMkLst>
        </pc:picChg>
      </pc:sldChg>
      <pc:sldChg chg="addSp delSp modSp mod">
        <pc:chgData name="Richardson, Hannah" userId="99fc2e72-916b-4301-badb-78507e675e5b" providerId="ADAL" clId="{5937897D-C3AF-459E-A78A-F2B650CF1D37}" dt="2025-08-04T09:21:22.653" v="21" actId="478"/>
        <pc:sldMkLst>
          <pc:docMk/>
          <pc:sldMk cId="1040044750" sldId="263"/>
        </pc:sldMkLst>
        <pc:spChg chg="del">
          <ac:chgData name="Richardson, Hannah" userId="99fc2e72-916b-4301-badb-78507e675e5b" providerId="ADAL" clId="{5937897D-C3AF-459E-A78A-F2B650CF1D37}" dt="2025-08-04T09:21:20.718" v="19" actId="478"/>
          <ac:spMkLst>
            <pc:docMk/>
            <pc:sldMk cId="1040044750" sldId="263"/>
            <ac:spMk id="4" creationId="{63F5D7A7-1AFC-4558-BB19-77332B337C09}"/>
          </ac:spMkLst>
        </pc:spChg>
        <pc:spChg chg="add mod">
          <ac:chgData name="Richardson, Hannah" userId="99fc2e72-916b-4301-badb-78507e675e5b" providerId="ADAL" clId="{5937897D-C3AF-459E-A78A-F2B650CF1D37}" dt="2025-08-04T09:21:21.228" v="20"/>
          <ac:spMkLst>
            <pc:docMk/>
            <pc:sldMk cId="1040044750" sldId="263"/>
            <ac:spMk id="6" creationId="{E22E5F64-2C68-2367-B8BE-C7D0B3915045}"/>
          </ac:spMkLst>
        </pc:spChg>
        <pc:picChg chg="del">
          <ac:chgData name="Richardson, Hannah" userId="99fc2e72-916b-4301-badb-78507e675e5b" providerId="ADAL" clId="{5937897D-C3AF-459E-A78A-F2B650CF1D37}" dt="2025-08-04T09:21:22.653" v="21" actId="478"/>
          <ac:picMkLst>
            <pc:docMk/>
            <pc:sldMk cId="1040044750" sldId="263"/>
            <ac:picMk id="5" creationId="{7084CAA4-557F-4194-B4F3-415B1013F8C4}"/>
          </ac:picMkLst>
        </pc:picChg>
      </pc:sldChg>
      <pc:sldChg chg="addSp delSp modSp del mod">
        <pc:chgData name="Richardson, Hannah" userId="99fc2e72-916b-4301-badb-78507e675e5b" providerId="ADAL" clId="{5937897D-C3AF-459E-A78A-F2B650CF1D37}" dt="2025-08-04T09:21:40.407" v="27" actId="2696"/>
        <pc:sldMkLst>
          <pc:docMk/>
          <pc:sldMk cId="621047671" sldId="264"/>
        </pc:sldMkLst>
        <pc:spChg chg="del">
          <ac:chgData name="Richardson, Hannah" userId="99fc2e72-916b-4301-badb-78507e675e5b" providerId="ADAL" clId="{5937897D-C3AF-459E-A78A-F2B650CF1D37}" dt="2025-08-04T09:21:26.285" v="22" actId="478"/>
          <ac:spMkLst>
            <pc:docMk/>
            <pc:sldMk cId="621047671" sldId="264"/>
            <ac:spMk id="4" creationId="{A96705EB-F05A-49EE-A4CF-45114CEA4F77}"/>
          </ac:spMkLst>
        </pc:spChg>
        <pc:spChg chg="add mod">
          <ac:chgData name="Richardson, Hannah" userId="99fc2e72-916b-4301-badb-78507e675e5b" providerId="ADAL" clId="{5937897D-C3AF-459E-A78A-F2B650CF1D37}" dt="2025-08-04T09:21:27.062" v="23"/>
          <ac:spMkLst>
            <pc:docMk/>
            <pc:sldMk cId="621047671" sldId="264"/>
            <ac:spMk id="6" creationId="{F4B5A3AE-0A1F-E231-7044-9BF781B78C38}"/>
          </ac:spMkLst>
        </pc:spChg>
        <pc:spChg chg="add del mod">
          <ac:chgData name="Richardson, Hannah" userId="99fc2e72-916b-4301-badb-78507e675e5b" providerId="ADAL" clId="{5937897D-C3AF-459E-A78A-F2B650CF1D37}" dt="2025-08-04T09:21:31.332" v="25" actId="478"/>
          <ac:spMkLst>
            <pc:docMk/>
            <pc:sldMk cId="621047671" sldId="264"/>
            <ac:spMk id="7" creationId="{F139FEAB-968F-D05A-C596-A859D9E01EA9}"/>
          </ac:spMkLst>
        </pc:spChg>
        <pc:picChg chg="del">
          <ac:chgData name="Richardson, Hannah" userId="99fc2e72-916b-4301-badb-78507e675e5b" providerId="ADAL" clId="{5937897D-C3AF-459E-A78A-F2B650CF1D37}" dt="2025-08-04T09:21:33.050" v="26" actId="478"/>
          <ac:picMkLst>
            <pc:docMk/>
            <pc:sldMk cId="621047671" sldId="264"/>
            <ac:picMk id="5" creationId="{D5AA3E64-43F8-4819-B1C8-83795969BD3A}"/>
          </ac:picMkLst>
        </pc:picChg>
      </pc:sldChg>
      <pc:sldChg chg="modSp add mod">
        <pc:chgData name="Richardson, Hannah" userId="99fc2e72-916b-4301-badb-78507e675e5b" providerId="ADAL" clId="{5937897D-C3AF-459E-A78A-F2B650CF1D37}" dt="2025-08-04T09:23:14.715" v="89" actId="20577"/>
        <pc:sldMkLst>
          <pc:docMk/>
          <pc:sldMk cId="1271258416" sldId="264"/>
        </pc:sldMkLst>
        <pc:spChg chg="mod">
          <ac:chgData name="Richardson, Hannah" userId="99fc2e72-916b-4301-badb-78507e675e5b" providerId="ADAL" clId="{5937897D-C3AF-459E-A78A-F2B650CF1D37}" dt="2025-08-04T09:23:14.715" v="89" actId="20577"/>
          <ac:spMkLst>
            <pc:docMk/>
            <pc:sldMk cId="1271258416" sldId="264"/>
            <ac:spMk id="3" creationId="{17E623A4-FD65-B0FD-0605-71E977F431BD}"/>
          </ac:spMkLst>
        </pc:spChg>
      </pc:sldChg>
      <pc:sldChg chg="modSp add mod">
        <pc:chgData name="Richardson, Hannah" userId="99fc2e72-916b-4301-badb-78507e675e5b" providerId="ADAL" clId="{5937897D-C3AF-459E-A78A-F2B650CF1D37}" dt="2025-08-04T09:57:49.217" v="97" actId="20577"/>
        <pc:sldMkLst>
          <pc:docMk/>
          <pc:sldMk cId="2242383583" sldId="265"/>
        </pc:sldMkLst>
        <pc:spChg chg="mod">
          <ac:chgData name="Richardson, Hannah" userId="99fc2e72-916b-4301-badb-78507e675e5b" providerId="ADAL" clId="{5937897D-C3AF-459E-A78A-F2B650CF1D37}" dt="2025-08-04T09:57:49.217" v="97" actId="20577"/>
          <ac:spMkLst>
            <pc:docMk/>
            <pc:sldMk cId="2242383583" sldId="265"/>
            <ac:spMk id="3" creationId="{0E3FCF5F-FF63-E57C-3189-BACAAF75DD8D}"/>
          </ac:spMkLst>
        </pc:spChg>
      </pc:sldChg>
      <pc:sldMasterChg chg="modSldLayout">
        <pc:chgData name="Richardson, Hannah" userId="99fc2e72-916b-4301-badb-78507e675e5b" providerId="ADAL" clId="{5937897D-C3AF-459E-A78A-F2B650CF1D37}" dt="2025-08-04T09:22:41.841" v="30"/>
        <pc:sldMasterMkLst>
          <pc:docMk/>
          <pc:sldMasterMk cId="4130926295" sldId="2147483660"/>
        </pc:sldMasterMkLst>
        <pc:sldLayoutChg chg="addSp delSp modSp mod">
          <pc:chgData name="Richardson, Hannah" userId="99fc2e72-916b-4301-badb-78507e675e5b" providerId="ADAL" clId="{5937897D-C3AF-459E-A78A-F2B650CF1D37}" dt="2025-08-04T09:22:41.841" v="30"/>
          <pc:sldLayoutMkLst>
            <pc:docMk/>
            <pc:sldMasterMk cId="4130926295" sldId="2147483660"/>
            <pc:sldLayoutMk cId="2400286013" sldId="2147483662"/>
          </pc:sldLayoutMkLst>
          <pc:spChg chg="add mod">
            <ac:chgData name="Richardson, Hannah" userId="99fc2e72-916b-4301-badb-78507e675e5b" providerId="ADAL" clId="{5937897D-C3AF-459E-A78A-F2B650CF1D37}" dt="2025-08-04T09:22:41.841" v="30"/>
            <ac:spMkLst>
              <pc:docMk/>
              <pc:sldMasterMk cId="4130926295" sldId="2147483660"/>
              <pc:sldLayoutMk cId="2400286013" sldId="2147483662"/>
              <ac:spMk id="2" creationId="{C00C910D-5356-3F0E-BAA2-B45EAC329B6C}"/>
            </ac:spMkLst>
          </pc:spChg>
          <pc:spChg chg="del">
            <ac:chgData name="Richardson, Hannah" userId="99fc2e72-916b-4301-badb-78507e675e5b" providerId="ADAL" clId="{5937897D-C3AF-459E-A78A-F2B650CF1D37}" dt="2025-08-04T09:22:41.483" v="29" actId="478"/>
            <ac:spMkLst>
              <pc:docMk/>
              <pc:sldMasterMk cId="4130926295" sldId="2147483660"/>
              <pc:sldLayoutMk cId="2400286013" sldId="2147483662"/>
              <ac:spMk id="7" creationId="{6EE4010D-EACE-FF98-9501-2254F2203C60}"/>
            </ac:spMkLst>
          </pc:spChg>
        </pc:sldLayoutChg>
      </pc:sldMasterChg>
      <pc:sldMasterChg chg="modSldLayout">
        <pc:chgData name="Richardson, Hannah" userId="99fc2e72-916b-4301-badb-78507e675e5b" providerId="ADAL" clId="{5937897D-C3AF-459E-A78A-F2B650CF1D37}" dt="2025-08-04T09:57:25.105" v="95"/>
        <pc:sldMasterMkLst>
          <pc:docMk/>
          <pc:sldMasterMk cId="2008717016" sldId="2147483663"/>
        </pc:sldMasterMkLst>
        <pc:sldLayoutChg chg="addSp delSp modSp mod">
          <pc:chgData name="Richardson, Hannah" userId="99fc2e72-916b-4301-badb-78507e675e5b" providerId="ADAL" clId="{5937897D-C3AF-459E-A78A-F2B650CF1D37}" dt="2025-08-04T09:57:25.105" v="95"/>
          <pc:sldLayoutMkLst>
            <pc:docMk/>
            <pc:sldMasterMk cId="2008717016" sldId="2147483663"/>
            <pc:sldLayoutMk cId="1796819306" sldId="2147483665"/>
          </pc:sldLayoutMkLst>
          <pc:spChg chg="add del mod">
            <ac:chgData name="Richardson, Hannah" userId="99fc2e72-916b-4301-badb-78507e675e5b" providerId="ADAL" clId="{5937897D-C3AF-459E-A78A-F2B650CF1D37}" dt="2025-08-04T09:57:24.813" v="94" actId="478"/>
            <ac:spMkLst>
              <pc:docMk/>
              <pc:sldMasterMk cId="2008717016" sldId="2147483663"/>
              <pc:sldLayoutMk cId="1796819306" sldId="2147483665"/>
              <ac:spMk id="2" creationId="{D5393B47-0988-85BC-360B-5AF3817AECA2}"/>
            </ac:spMkLst>
          </pc:spChg>
          <pc:spChg chg="add mod">
            <ac:chgData name="Richardson, Hannah" userId="99fc2e72-916b-4301-badb-78507e675e5b" providerId="ADAL" clId="{5937897D-C3AF-459E-A78A-F2B650CF1D37}" dt="2025-08-04T09:57:25.105" v="95"/>
            <ac:spMkLst>
              <pc:docMk/>
              <pc:sldMasterMk cId="2008717016" sldId="2147483663"/>
              <pc:sldLayoutMk cId="1796819306" sldId="2147483665"/>
              <ac:spMk id="3" creationId="{08DE6FFF-7F3C-4B61-112B-D2F58F9524E1}"/>
            </ac:spMkLst>
          </pc:spChg>
          <pc:spChg chg="del">
            <ac:chgData name="Richardson, Hannah" userId="99fc2e72-916b-4301-badb-78507e675e5b" providerId="ADAL" clId="{5937897D-C3AF-459E-A78A-F2B650CF1D37}" dt="2025-08-04T09:57:02.802" v="91" actId="478"/>
            <ac:spMkLst>
              <pc:docMk/>
              <pc:sldMasterMk cId="2008717016" sldId="2147483663"/>
              <pc:sldLayoutMk cId="1796819306" sldId="2147483665"/>
              <ac:spMk id="7" creationId="{6EE4010D-EACE-FF98-9501-2254F2203C6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A59AAD7-E803-421B-9F11-6EA54C012758}"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E7C953-410C-493F-8218-D7979CEF7E9B}" type="slidenum">
              <a:rPr lang="en-GB" smtClean="0"/>
              <a:t>‹#›</a:t>
            </a:fld>
            <a:endParaRPr lang="en-GB" dirty="0"/>
          </a:p>
        </p:txBody>
      </p:sp>
    </p:spTree>
    <p:extLst>
      <p:ext uri="{BB962C8B-B14F-4D97-AF65-F5344CB8AC3E}">
        <p14:creationId xmlns:p14="http://schemas.microsoft.com/office/powerpoint/2010/main" val="378446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59AAD7-E803-421B-9F11-6EA54C012758}"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E7C953-410C-493F-8218-D7979CEF7E9B}" type="slidenum">
              <a:rPr lang="en-GB" smtClean="0"/>
              <a:t>‹#›</a:t>
            </a:fld>
            <a:endParaRPr lang="en-GB" dirty="0"/>
          </a:p>
        </p:txBody>
      </p:sp>
    </p:spTree>
    <p:extLst>
      <p:ext uri="{BB962C8B-B14F-4D97-AF65-F5344CB8AC3E}">
        <p14:creationId xmlns:p14="http://schemas.microsoft.com/office/powerpoint/2010/main" val="406362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59AAD7-E803-421B-9F11-6EA54C012758}"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E7C953-410C-493F-8218-D7979CEF7E9B}" type="slidenum">
              <a:rPr lang="en-GB" smtClean="0"/>
              <a:t>‹#›</a:t>
            </a:fld>
            <a:endParaRPr lang="en-GB" dirty="0"/>
          </a:p>
        </p:txBody>
      </p:sp>
    </p:spTree>
    <p:extLst>
      <p:ext uri="{BB962C8B-B14F-4D97-AF65-F5344CB8AC3E}">
        <p14:creationId xmlns:p14="http://schemas.microsoft.com/office/powerpoint/2010/main" val="3087233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0" y="1809367"/>
            <a:ext cx="4247515" cy="352425"/>
          </a:xfrm>
          <a:prstGeom prst="rect">
            <a:avLst/>
          </a:prstGeom>
          <a:solidFill>
            <a:srgbClr val="1F3244"/>
          </a:solidFill>
          <a:ln w="9525">
            <a:noFill/>
            <a:miter lim="800000"/>
            <a:headEnd/>
            <a:tailEnd/>
          </a:ln>
        </p:spPr>
        <p:txBody>
          <a:bodyPr rot="0" vert="horz" wrap="square" lIns="91440" tIns="45720" rIns="91440" bIns="45720" anchor="ctr" anchorCtr="0">
            <a:noAutofit/>
          </a:bodyPr>
          <a:lstStyle/>
          <a:p>
            <a:pPr algn="ctr" hangingPunct="0">
              <a:spcBef>
                <a:spcPts val="0"/>
              </a:spcBef>
              <a:spcAft>
                <a:spcPts val="200"/>
              </a:spcAft>
            </a:pPr>
            <a:r>
              <a:rPr lang="en-GB" sz="1800" b="0" kern="0" dirty="0">
                <a:solidFill>
                  <a:srgbClr val="FFFFFF"/>
                </a:solidFill>
                <a:effectLst/>
                <a:latin typeface="Arial" panose="020B0604020202020204" pitchFamily="34" charset="0"/>
                <a:ea typeface="Times New Roman" panose="02020603050405020304" pitchFamily="18" charset="0"/>
              </a:rPr>
              <a:t>HIAS MOODLE+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10103160" y="6221904"/>
            <a:ext cx="1539240"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r>
              <a:rPr lang="en-GB" sz="16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00" y="540000"/>
            <a:ext cx="1886400" cy="962064"/>
          </a:xfrm>
          <a:prstGeom prst="rect">
            <a:avLst/>
          </a:prstGeom>
        </p:spPr>
      </p:pic>
    </p:spTree>
    <p:extLst>
      <p:ext uri="{BB962C8B-B14F-4D97-AF65-F5344CB8AC3E}">
        <p14:creationId xmlns:p14="http://schemas.microsoft.com/office/powerpoint/2010/main" val="262712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10103159" y="6221904"/>
            <a:ext cx="1735093"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fld id="{3C00743A-6E6A-4BD9-A12C-3C6F1E13A3EC}" type="slidenum">
              <a:rPr lang="en-GB" sz="1000" smtClean="0">
                <a:effectLst/>
                <a:latin typeface="Arial" panose="020B0604020202020204" pitchFamily="34" charset="0"/>
                <a:ea typeface="Calibri" panose="020F0502020204030204" pitchFamily="34" charset="0"/>
                <a:cs typeface="Arial" panose="020B0604020202020204" pitchFamily="34" charset="0"/>
              </a:rPr>
              <a:t>‹#›</a:t>
            </a:fld>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 Box 2">
            <a:extLst>
              <a:ext uri="{FF2B5EF4-FFF2-40B4-BE49-F238E27FC236}">
                <a16:creationId xmlns:a16="http://schemas.microsoft.com/office/drawing/2014/main" id="{C00C910D-5356-3F0E-BAA2-B45EAC329B6C}"/>
              </a:ext>
            </a:extLst>
          </p:cNvPr>
          <p:cNvSpPr txBox="1">
            <a:spLocks noChangeArrowheads="1"/>
          </p:cNvSpPr>
          <p:nvPr userDrawn="1"/>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0028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0" y="1809367"/>
            <a:ext cx="4247515" cy="352425"/>
          </a:xfrm>
          <a:prstGeom prst="rect">
            <a:avLst/>
          </a:prstGeom>
          <a:solidFill>
            <a:srgbClr val="1F3244"/>
          </a:solidFill>
          <a:ln w="9525">
            <a:noFill/>
            <a:miter lim="800000"/>
            <a:headEnd/>
            <a:tailEnd/>
          </a:ln>
        </p:spPr>
        <p:txBody>
          <a:bodyPr rot="0" vert="horz" wrap="square" lIns="91440" tIns="45720" rIns="91440" bIns="45720" anchor="ctr" anchorCtr="0">
            <a:noAutofit/>
          </a:bodyPr>
          <a:lstStyle/>
          <a:p>
            <a:pPr algn="ctr" hangingPunct="0">
              <a:spcBef>
                <a:spcPts val="0"/>
              </a:spcBef>
              <a:spcAft>
                <a:spcPts val="200"/>
              </a:spcAft>
            </a:pPr>
            <a:r>
              <a:rPr lang="en-GB" sz="1800" b="0" kern="0" dirty="0">
                <a:solidFill>
                  <a:srgbClr val="FFFFFF"/>
                </a:solidFill>
                <a:effectLst/>
                <a:latin typeface="Arial" panose="020B0604020202020204" pitchFamily="34" charset="0"/>
                <a:ea typeface="Times New Roman" panose="02020603050405020304" pitchFamily="18" charset="0"/>
              </a:rPr>
              <a:t>HIAS MOODLE+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10103160" y="6221904"/>
            <a:ext cx="1539240"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r>
              <a:rPr lang="en-GB" sz="16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00" y="540000"/>
            <a:ext cx="1886400" cy="962064"/>
          </a:xfrm>
          <a:prstGeom prst="rect">
            <a:avLst/>
          </a:prstGeom>
        </p:spPr>
      </p:pic>
    </p:spTree>
    <p:extLst>
      <p:ext uri="{BB962C8B-B14F-4D97-AF65-F5344CB8AC3E}">
        <p14:creationId xmlns:p14="http://schemas.microsoft.com/office/powerpoint/2010/main" val="26237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10103159" y="6221904"/>
            <a:ext cx="1735093"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fld id="{3C00743A-6E6A-4BD9-A12C-3C6F1E13A3EC}" type="slidenum">
              <a:rPr lang="en-GB" sz="1000" smtClean="0">
                <a:effectLst/>
                <a:latin typeface="Arial" panose="020B0604020202020204" pitchFamily="34" charset="0"/>
                <a:ea typeface="Calibri" panose="020F0502020204030204" pitchFamily="34" charset="0"/>
                <a:cs typeface="Arial" panose="020B0604020202020204" pitchFamily="34" charset="0"/>
              </a:rPr>
              <a:t>‹#›</a:t>
            </a:fld>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 Box 2">
            <a:extLst>
              <a:ext uri="{FF2B5EF4-FFF2-40B4-BE49-F238E27FC236}">
                <a16:creationId xmlns:a16="http://schemas.microsoft.com/office/drawing/2014/main" id="{08DE6FFF-7F3C-4B61-112B-D2F58F9524E1}"/>
              </a:ext>
            </a:extLst>
          </p:cNvPr>
          <p:cNvSpPr txBox="1">
            <a:spLocks noChangeArrowheads="1"/>
          </p:cNvSpPr>
          <p:nvPr userDrawn="1"/>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9681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59AAD7-E803-421B-9F11-6EA54C012758}"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E7C953-410C-493F-8218-D7979CEF7E9B}" type="slidenum">
              <a:rPr lang="en-GB" smtClean="0"/>
              <a:t>‹#›</a:t>
            </a:fld>
            <a:endParaRPr lang="en-GB" dirty="0"/>
          </a:p>
        </p:txBody>
      </p:sp>
    </p:spTree>
    <p:extLst>
      <p:ext uri="{BB962C8B-B14F-4D97-AF65-F5344CB8AC3E}">
        <p14:creationId xmlns:p14="http://schemas.microsoft.com/office/powerpoint/2010/main" val="363966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59AAD7-E803-421B-9F11-6EA54C012758}"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E7C953-410C-493F-8218-D7979CEF7E9B}" type="slidenum">
              <a:rPr lang="en-GB" smtClean="0"/>
              <a:t>‹#›</a:t>
            </a:fld>
            <a:endParaRPr lang="en-GB" dirty="0"/>
          </a:p>
        </p:txBody>
      </p:sp>
    </p:spTree>
    <p:extLst>
      <p:ext uri="{BB962C8B-B14F-4D97-AF65-F5344CB8AC3E}">
        <p14:creationId xmlns:p14="http://schemas.microsoft.com/office/powerpoint/2010/main" val="47870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A59AAD7-E803-421B-9F11-6EA54C012758}" type="datetimeFigureOut">
              <a:rPr lang="en-GB" smtClean="0"/>
              <a:t>04/08/2025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E7C953-410C-493F-8218-D7979CEF7E9B}" type="slidenum">
              <a:rPr lang="en-GB" smtClean="0"/>
              <a:t>‹#›</a:t>
            </a:fld>
            <a:endParaRPr lang="en-GB" dirty="0"/>
          </a:p>
        </p:txBody>
      </p:sp>
    </p:spTree>
    <p:extLst>
      <p:ext uri="{BB962C8B-B14F-4D97-AF65-F5344CB8AC3E}">
        <p14:creationId xmlns:p14="http://schemas.microsoft.com/office/powerpoint/2010/main" val="22414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A59AAD7-E803-421B-9F11-6EA54C012758}" type="datetimeFigureOut">
              <a:rPr lang="en-GB" smtClean="0"/>
              <a:t>04/08/2025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FE7C953-410C-493F-8218-D7979CEF7E9B}" type="slidenum">
              <a:rPr lang="en-GB" smtClean="0"/>
              <a:t>‹#›</a:t>
            </a:fld>
            <a:endParaRPr lang="en-GB" dirty="0"/>
          </a:p>
        </p:txBody>
      </p:sp>
    </p:spTree>
    <p:extLst>
      <p:ext uri="{BB962C8B-B14F-4D97-AF65-F5344CB8AC3E}">
        <p14:creationId xmlns:p14="http://schemas.microsoft.com/office/powerpoint/2010/main" val="56347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A59AAD7-E803-421B-9F11-6EA54C012758}" type="datetimeFigureOut">
              <a:rPr lang="en-GB" smtClean="0"/>
              <a:t>04/08/2025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FE7C953-410C-493F-8218-D7979CEF7E9B}" type="slidenum">
              <a:rPr lang="en-GB" smtClean="0"/>
              <a:t>‹#›</a:t>
            </a:fld>
            <a:endParaRPr lang="en-GB" dirty="0"/>
          </a:p>
        </p:txBody>
      </p:sp>
    </p:spTree>
    <p:extLst>
      <p:ext uri="{BB962C8B-B14F-4D97-AF65-F5344CB8AC3E}">
        <p14:creationId xmlns:p14="http://schemas.microsoft.com/office/powerpoint/2010/main" val="388571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9AAD7-E803-421B-9F11-6EA54C012758}" type="datetimeFigureOut">
              <a:rPr lang="en-GB" smtClean="0"/>
              <a:t>04/08/2025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FE7C953-410C-493F-8218-D7979CEF7E9B}" type="slidenum">
              <a:rPr lang="en-GB" smtClean="0"/>
              <a:t>‹#›</a:t>
            </a:fld>
            <a:endParaRPr lang="en-GB" dirty="0"/>
          </a:p>
        </p:txBody>
      </p:sp>
    </p:spTree>
    <p:extLst>
      <p:ext uri="{BB962C8B-B14F-4D97-AF65-F5344CB8AC3E}">
        <p14:creationId xmlns:p14="http://schemas.microsoft.com/office/powerpoint/2010/main" val="34856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59AAD7-E803-421B-9F11-6EA54C012758}" type="datetimeFigureOut">
              <a:rPr lang="en-GB" smtClean="0"/>
              <a:t>04/08/2025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E7C953-410C-493F-8218-D7979CEF7E9B}" type="slidenum">
              <a:rPr lang="en-GB" smtClean="0"/>
              <a:t>‹#›</a:t>
            </a:fld>
            <a:endParaRPr lang="en-GB" dirty="0"/>
          </a:p>
        </p:txBody>
      </p:sp>
    </p:spTree>
    <p:extLst>
      <p:ext uri="{BB962C8B-B14F-4D97-AF65-F5344CB8AC3E}">
        <p14:creationId xmlns:p14="http://schemas.microsoft.com/office/powerpoint/2010/main" val="421553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59AAD7-E803-421B-9F11-6EA54C012758}" type="datetimeFigureOut">
              <a:rPr lang="en-GB" smtClean="0"/>
              <a:t>04/08/2025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E7C953-410C-493F-8218-D7979CEF7E9B}" type="slidenum">
              <a:rPr lang="en-GB" smtClean="0"/>
              <a:t>‹#›</a:t>
            </a:fld>
            <a:endParaRPr lang="en-GB" dirty="0"/>
          </a:p>
        </p:txBody>
      </p:sp>
    </p:spTree>
    <p:extLst>
      <p:ext uri="{BB962C8B-B14F-4D97-AF65-F5344CB8AC3E}">
        <p14:creationId xmlns:p14="http://schemas.microsoft.com/office/powerpoint/2010/main" val="298497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9AAD7-E803-421B-9F11-6EA54C012758}" type="datetimeFigureOut">
              <a:rPr lang="en-GB" smtClean="0"/>
              <a:t>04/08/2025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7C953-410C-493F-8218-D7979CEF7E9B}" type="slidenum">
              <a:rPr lang="en-GB" smtClean="0"/>
              <a:t>‹#›</a:t>
            </a:fld>
            <a:endParaRPr lang="en-GB" dirty="0"/>
          </a:p>
        </p:txBody>
      </p:sp>
    </p:spTree>
    <p:extLst>
      <p:ext uri="{BB962C8B-B14F-4D97-AF65-F5344CB8AC3E}">
        <p14:creationId xmlns:p14="http://schemas.microsoft.com/office/powerpoint/2010/main" val="3571907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8C7C3-2E19-4984-A90F-A1CE91F7A559}" type="datetimeFigureOut">
              <a:rPr lang="en-GB" smtClean="0"/>
              <a:t>04/08/2025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413092629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8C7C3-2E19-4984-A90F-A1CE91F7A559}" type="datetimeFigureOut">
              <a:rPr lang="en-GB" smtClean="0"/>
              <a:t>04/08/2025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2008717016"/>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geography.hias.hants.gov.uk/course/view.php?id=159" TargetMode="External"/><Relationship Id="rId13" Type="http://schemas.openxmlformats.org/officeDocument/2006/relationships/hyperlink" Target="https://art.hias.hants.gov.uk/course/view.php?id=35" TargetMode="External"/><Relationship Id="rId18" Type="http://schemas.openxmlformats.org/officeDocument/2006/relationships/hyperlink" Target="https://hias-moodle.mylearningapp.com/course/view.php?id=176" TargetMode="External"/><Relationship Id="rId3" Type="http://schemas.openxmlformats.org/officeDocument/2006/relationships/hyperlink" Target="mailto:htlcdev@hants.gov.uk" TargetMode="External"/><Relationship Id="rId7" Type="http://schemas.openxmlformats.org/officeDocument/2006/relationships/hyperlink" Target="https://science.hias.hants.gov.uk/course/view.php?id=155" TargetMode="External"/><Relationship Id="rId12" Type="http://schemas.openxmlformats.org/officeDocument/2006/relationships/hyperlink" Target="https://computing.hias.hants.gov.uk/course/view.php?id=43" TargetMode="External"/><Relationship Id="rId17" Type="http://schemas.openxmlformats.org/officeDocument/2006/relationships/hyperlink" Target="https://sen.hias.hants.gov.uk/course/view.php?id=5" TargetMode="External"/><Relationship Id="rId2" Type="http://schemas.openxmlformats.org/officeDocument/2006/relationships/hyperlink" Target="mailto:Jayne.stillman@hants.gov.uk" TargetMode="External"/><Relationship Id="rId16" Type="http://schemas.openxmlformats.org/officeDocument/2006/relationships/hyperlink" Target="https://hias-moodle.mylearningapp.com/course/view.php?id=223" TargetMode="External"/><Relationship Id="rId1" Type="http://schemas.openxmlformats.org/officeDocument/2006/relationships/slideLayout" Target="../slideLayouts/slideLayout13.xml"/><Relationship Id="rId6" Type="http://schemas.openxmlformats.org/officeDocument/2006/relationships/hyperlink" Target="https://maths.hias.hants.gov.uk/course/view.php?id=218" TargetMode="External"/><Relationship Id="rId11" Type="http://schemas.openxmlformats.org/officeDocument/2006/relationships/hyperlink" Target="https://leadership.hias.hants.gov.uk/course/view.php?id=144" TargetMode="External"/><Relationship Id="rId5" Type="http://schemas.openxmlformats.org/officeDocument/2006/relationships/hyperlink" Target="https://english.hias.hants.gov.uk/course/view.php?id=740" TargetMode="External"/><Relationship Id="rId15" Type="http://schemas.openxmlformats.org/officeDocument/2006/relationships/hyperlink" Target="https://assessment.hias.hants.gov.uk/course/view.php?id=20" TargetMode="External"/><Relationship Id="rId10" Type="http://schemas.openxmlformats.org/officeDocument/2006/relationships/hyperlink" Target="https://history.hias.hants.gov.uk/course/view.php?id=91" TargetMode="External"/><Relationship Id="rId19" Type="http://schemas.openxmlformats.org/officeDocument/2006/relationships/hyperlink" Target="https://languages.hias.hants.gov.uk/course/view.php?id=3" TargetMode="External"/><Relationship Id="rId4" Type="http://schemas.openxmlformats.org/officeDocument/2006/relationships/hyperlink" Target="https://hias-moodle.mylearningapp.com/mod/page/view.php?id=481" TargetMode="External"/><Relationship Id="rId9" Type="http://schemas.openxmlformats.org/officeDocument/2006/relationships/hyperlink" Target="https://re.hias.hants.gov.uk/course/view.php?id=118" TargetMode="External"/><Relationship Id="rId14" Type="http://schemas.openxmlformats.org/officeDocument/2006/relationships/hyperlink" Target="https://designandtechnology.hias.hants.gov.uk/course/view.php?id=3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080" y="934515"/>
            <a:ext cx="5899150" cy="1072197"/>
          </a:xfrm>
        </p:spPr>
        <p:txBody>
          <a:bodyPr>
            <a:normAutofit/>
          </a:bodyPr>
          <a:lstStyle/>
          <a:p>
            <a:pPr algn="l"/>
            <a:r>
              <a:rPr lang="en-GB" sz="5400" b="1" dirty="0">
                <a:latin typeface="Arial" panose="020B0604020202020204" pitchFamily="34" charset="0"/>
                <a:cs typeface="Arial" panose="020B0604020202020204" pitchFamily="34" charset="0"/>
              </a:rPr>
              <a:t>Year 7 Art</a:t>
            </a:r>
          </a:p>
        </p:txBody>
      </p:sp>
      <p:sp>
        <p:nvSpPr>
          <p:cNvPr id="3" name="Subtitle 2"/>
          <p:cNvSpPr>
            <a:spLocks noGrp="1"/>
          </p:cNvSpPr>
          <p:nvPr>
            <p:ph type="subTitle" idx="1"/>
          </p:nvPr>
        </p:nvSpPr>
        <p:spPr>
          <a:xfrm>
            <a:off x="1148080" y="2000459"/>
            <a:ext cx="4856480" cy="753480"/>
          </a:xfrm>
        </p:spPr>
        <p:txBody>
          <a:bodyPr>
            <a:normAutofit/>
          </a:bodyPr>
          <a:lstStyle/>
          <a:p>
            <a:pPr algn="l"/>
            <a:r>
              <a:rPr lang="en-GB" sz="4000" dirty="0">
                <a:latin typeface="Arial" panose="020B0604020202020204" pitchFamily="34" charset="0"/>
                <a:cs typeface="Arial" panose="020B0604020202020204" pitchFamily="34" charset="0"/>
              </a:rPr>
              <a:t>Home Study Work</a:t>
            </a:r>
          </a:p>
        </p:txBody>
      </p:sp>
      <p:pic>
        <p:nvPicPr>
          <p:cNvPr id="5" name="Picture 4">
            <a:extLst>
              <a:ext uri="{FF2B5EF4-FFF2-40B4-BE49-F238E27FC236}">
                <a16:creationId xmlns:a16="http://schemas.microsoft.com/office/drawing/2014/main" id="{93CE78F1-ADBA-4939-9671-5F170E7D8350}"/>
              </a:ext>
            </a:extLst>
          </p:cNvPr>
          <p:cNvPicPr>
            <a:picLocks noChangeAspect="1"/>
          </p:cNvPicPr>
          <p:nvPr/>
        </p:nvPicPr>
        <p:blipFill>
          <a:blip r:embed="rId2"/>
          <a:stretch>
            <a:fillRect/>
          </a:stretch>
        </p:blipFill>
        <p:spPr>
          <a:xfrm>
            <a:off x="4569921" y="2781726"/>
            <a:ext cx="3052159" cy="3727734"/>
          </a:xfrm>
          <a:prstGeom prst="rect">
            <a:avLst/>
          </a:prstGeom>
        </p:spPr>
      </p:pic>
      <p:sp>
        <p:nvSpPr>
          <p:cNvPr id="6" name="TextBox 5">
            <a:extLst>
              <a:ext uri="{FF2B5EF4-FFF2-40B4-BE49-F238E27FC236}">
                <a16:creationId xmlns:a16="http://schemas.microsoft.com/office/drawing/2014/main" id="{9ED3BC96-E163-4A86-A352-93287CAAE29B}"/>
              </a:ext>
            </a:extLst>
          </p:cNvPr>
          <p:cNvSpPr txBox="1"/>
          <p:nvPr/>
        </p:nvSpPr>
        <p:spPr>
          <a:xfrm>
            <a:off x="4867759" y="6488668"/>
            <a:ext cx="2456482" cy="369332"/>
          </a:xfrm>
          <a:prstGeom prst="rect">
            <a:avLst/>
          </a:prstGeom>
          <a:noFill/>
        </p:spPr>
        <p:txBody>
          <a:bodyPr wrap="square" rtlCol="0">
            <a:spAutoFit/>
          </a:bodyPr>
          <a:lstStyle/>
          <a:p>
            <a:pPr algn="ctr"/>
            <a:r>
              <a:rPr lang="en-GB" dirty="0"/>
              <a:t>Victoria Villasana </a:t>
            </a:r>
          </a:p>
        </p:txBody>
      </p:sp>
      <p:sp>
        <p:nvSpPr>
          <p:cNvPr id="4" name="Text Box 2">
            <a:extLst>
              <a:ext uri="{FF2B5EF4-FFF2-40B4-BE49-F238E27FC236}">
                <a16:creationId xmlns:a16="http://schemas.microsoft.com/office/drawing/2014/main" id="{270DA17B-E145-7FB0-1E17-0129A3E5CA0E}"/>
              </a:ext>
            </a:extLst>
          </p:cNvPr>
          <p:cNvSpPr txBox="1">
            <a:spLocks noChangeArrowheads="1"/>
          </p:cNvSpPr>
          <p:nvPr/>
        </p:nvSpPr>
        <p:spPr bwMode="auto">
          <a:xfrm>
            <a:off x="0" y="304164"/>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pic>
        <p:nvPicPr>
          <p:cNvPr id="9" name="Picture 8" descr="A close-up of a logo&#10;&#10;Description automatically generated">
            <a:extLst>
              <a:ext uri="{FF2B5EF4-FFF2-40B4-BE49-F238E27FC236}">
                <a16:creationId xmlns:a16="http://schemas.microsoft.com/office/drawing/2014/main" id="{BB2F7846-C0AC-7E29-CD3F-53D9387DF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1425" y="176212"/>
            <a:ext cx="1885950" cy="960755"/>
          </a:xfrm>
          <a:prstGeom prst="rect">
            <a:avLst/>
          </a:prstGeom>
        </p:spPr>
      </p:pic>
      <p:sp>
        <p:nvSpPr>
          <p:cNvPr id="7" name="Text Box 2">
            <a:extLst>
              <a:ext uri="{FF2B5EF4-FFF2-40B4-BE49-F238E27FC236}">
                <a16:creationId xmlns:a16="http://schemas.microsoft.com/office/drawing/2014/main" id="{6C94D1E6-873E-65A5-30AA-7FCADA3FF523}"/>
              </a:ext>
            </a:extLst>
          </p:cNvPr>
          <p:cNvSpPr txBox="1">
            <a:spLocks noChangeArrowheads="1"/>
          </p:cNvSpPr>
          <p:nvPr/>
        </p:nvSpPr>
        <p:spPr bwMode="auto">
          <a:xfrm>
            <a:off x="1148081" y="4851289"/>
            <a:ext cx="2773680" cy="131286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Jayne Stillman</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Final version</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 </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pPr>
            <a:r>
              <a:rPr lang="en-GB" sz="1200" b="0" i="0" dirty="0">
                <a:effectLst/>
                <a:latin typeface="Arial" panose="020B0604020202020204" pitchFamily="34" charset="0"/>
                <a:ea typeface="Times New Roman" panose="02020603050405020304" pitchFamily="18" charset="0"/>
                <a:cs typeface="Arial" panose="020B0604020202020204" pitchFamily="34" charset="0"/>
              </a:rPr>
              <a:t>© Hampshire County Council</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68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609" y="405321"/>
            <a:ext cx="7886700" cy="579334"/>
          </a:xfrm>
        </p:spPr>
        <p:txBody>
          <a:bodyPr>
            <a:normAutofit fontScale="90000"/>
          </a:bodyPr>
          <a:lstStyle/>
          <a:p>
            <a:pPr algn="ctr"/>
            <a:r>
              <a:rPr lang="en-GB" b="1" dirty="0">
                <a:latin typeface="Arial" panose="020B0604020202020204" pitchFamily="34" charset="0"/>
                <a:cs typeface="Arial" panose="020B0604020202020204" pitchFamily="34" charset="0"/>
              </a:rPr>
              <a:t>Image and Stitch</a:t>
            </a:r>
          </a:p>
        </p:txBody>
      </p:sp>
      <p:sp>
        <p:nvSpPr>
          <p:cNvPr id="3" name="Content Placeholder 2"/>
          <p:cNvSpPr>
            <a:spLocks noGrp="1"/>
          </p:cNvSpPr>
          <p:nvPr>
            <p:ph idx="1"/>
          </p:nvPr>
        </p:nvSpPr>
        <p:spPr>
          <a:xfrm>
            <a:off x="506436" y="1164360"/>
            <a:ext cx="11127545" cy="5567960"/>
          </a:xfrm>
        </p:spPr>
        <p:txBody>
          <a:bodyPr>
            <a:noAutofit/>
          </a:bodyPr>
          <a:lstStyle/>
          <a:p>
            <a:pPr marL="0" indent="0">
              <a:buNone/>
            </a:pPr>
            <a:r>
              <a:rPr lang="en-GB" sz="2400" b="1" dirty="0">
                <a:latin typeface="Arial" panose="020B0604020202020204" pitchFamily="34" charset="0"/>
                <a:cs typeface="Arial" panose="020B0604020202020204" pitchFamily="34" charset="0"/>
              </a:rPr>
              <a:t>Victoria Villosana</a:t>
            </a:r>
          </a:p>
          <a:p>
            <a:pPr marL="457200" indent="-457200">
              <a:buAutoNum type="arabicPeriod"/>
            </a:pPr>
            <a:r>
              <a:rPr lang="en-GB" sz="2400" dirty="0">
                <a:latin typeface="Arial" panose="020B0604020202020204" pitchFamily="34" charset="0"/>
                <a:cs typeface="Arial" panose="020B0604020202020204" pitchFamily="34" charset="0"/>
              </a:rPr>
              <a:t>Produce a sketchbook page / sheet about Victoria Villasana (Artist). Be creative, you could write on one of her images, collage on one etc.  Include: a photograph of her/when she was born, and her nationality and about her work.</a:t>
            </a:r>
          </a:p>
          <a:p>
            <a:pPr marL="457200" indent="-457200">
              <a:buAutoNum type="arabicPeriod"/>
            </a:pPr>
            <a:r>
              <a:rPr lang="en-GB" sz="2400" dirty="0">
                <a:latin typeface="Arial" panose="020B0604020202020204" pitchFamily="34" charset="0"/>
                <a:cs typeface="Arial" panose="020B0604020202020204" pitchFamily="34" charset="0"/>
              </a:rPr>
              <a:t>Produce a mood board of his ‘ Portrait’ work. Aim to present 12 different images of her work. If you haven’t a printer at home, create a PPT slide and share with your teacher when you are back to school.</a:t>
            </a:r>
          </a:p>
          <a:p>
            <a:pPr marL="457200" indent="-457200">
              <a:buAutoNum type="arabicPeriod"/>
            </a:pPr>
            <a:r>
              <a:rPr lang="en-GB" sz="2400" dirty="0">
                <a:latin typeface="Arial" panose="020B0604020202020204" pitchFamily="34" charset="0"/>
                <a:cs typeface="Arial" panose="020B0604020202020204" pitchFamily="34" charset="0"/>
              </a:rPr>
              <a:t>Choose one of the images from your mood board. Print it or copy and paste it onto a new slide. Use the formal elements of; Colour/Tone/Shape/Line/Texture/Pattern/ Form and Space to help you analyse the photograph. See example on the next slide…</a:t>
            </a:r>
          </a:p>
          <a:p>
            <a:pPr marL="457200" indent="-457200">
              <a:buAutoNum type="arabicPeriod"/>
            </a:pPr>
            <a:r>
              <a:rPr lang="en-GB" sz="2400" dirty="0">
                <a:latin typeface="Arial" panose="020B0604020202020204" pitchFamily="34" charset="0"/>
                <a:cs typeface="Arial" panose="020B0604020202020204" pitchFamily="34" charset="0"/>
              </a:rPr>
              <a:t>Resources you will need: Images, printer, needle, threads, scissors, glue, paper, coloured pens, a pen, pencil and a space to work.</a:t>
            </a:r>
          </a:p>
          <a:p>
            <a:pPr marL="457200" indent="-457200">
              <a:buAutoNum type="arabicPeriod"/>
            </a:pPr>
            <a:endParaRPr lang="en-GB" sz="2400" dirty="0">
              <a:latin typeface="Arial" panose="020B0604020202020204" pitchFamily="34" charset="0"/>
              <a:cs typeface="Arial" panose="020B0604020202020204" pitchFamily="34" charset="0"/>
            </a:endParaRPr>
          </a:p>
        </p:txBody>
      </p:sp>
      <p:sp>
        <p:nvSpPr>
          <p:cNvPr id="6" name="Text Box 2">
            <a:extLst>
              <a:ext uri="{FF2B5EF4-FFF2-40B4-BE49-F238E27FC236}">
                <a16:creationId xmlns:a16="http://schemas.microsoft.com/office/drawing/2014/main" id="{F11FF5FE-29A0-ED1A-BCB1-7CEA52CE4C2F}"/>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401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38984"/>
            <a:ext cx="7886700" cy="994172"/>
          </a:xfrm>
        </p:spPr>
        <p:txBody>
          <a:bodyPr/>
          <a:lstStyle/>
          <a:p>
            <a:pPr algn="ctr"/>
            <a:r>
              <a:rPr lang="en-GB" dirty="0"/>
              <a:t>Example</a:t>
            </a:r>
          </a:p>
        </p:txBody>
      </p:sp>
      <p:sp>
        <p:nvSpPr>
          <p:cNvPr id="6" name="Rectangle 5"/>
          <p:cNvSpPr/>
          <p:nvPr/>
        </p:nvSpPr>
        <p:spPr>
          <a:xfrm>
            <a:off x="220376" y="397131"/>
            <a:ext cx="4061361" cy="646331"/>
          </a:xfrm>
          <a:prstGeom prst="rect">
            <a:avLst/>
          </a:prstGeom>
        </p:spPr>
        <p:txBody>
          <a:bodyPr wrap="square">
            <a:spAutoFit/>
          </a:bodyPr>
          <a:lstStyle/>
          <a:p>
            <a:r>
              <a:rPr lang="en-GB" dirty="0"/>
              <a:t>Formal Elements</a:t>
            </a:r>
          </a:p>
          <a:p>
            <a:r>
              <a:rPr lang="en-GB" dirty="0"/>
              <a:t>Colour/Tone/Shape/Line/Texture/Pattern</a:t>
            </a:r>
          </a:p>
        </p:txBody>
      </p:sp>
      <p:sp>
        <p:nvSpPr>
          <p:cNvPr id="7" name="TextBox 6"/>
          <p:cNvSpPr txBox="1"/>
          <p:nvPr/>
        </p:nvSpPr>
        <p:spPr>
          <a:xfrm>
            <a:off x="492235" y="3439551"/>
            <a:ext cx="3099117" cy="2677656"/>
          </a:xfrm>
          <a:prstGeom prst="rect">
            <a:avLst/>
          </a:prstGeom>
          <a:noFill/>
        </p:spPr>
        <p:txBody>
          <a:bodyPr wrap="square" rtlCol="0">
            <a:spAutoFit/>
          </a:bodyPr>
          <a:lstStyle/>
          <a:p>
            <a:r>
              <a:rPr lang="en-GB" sz="2400" b="1" dirty="0"/>
              <a:t>Colour</a:t>
            </a:r>
            <a:r>
              <a:rPr lang="en-GB" sz="2400" dirty="0"/>
              <a:t>: Black and white face neck, and background together with the with vivid coloured contrasting stitching  used on eye lids and jumper. </a:t>
            </a:r>
          </a:p>
        </p:txBody>
      </p:sp>
      <p:cxnSp>
        <p:nvCxnSpPr>
          <p:cNvPr id="9" name="Straight Arrow Connector 8"/>
          <p:cNvCxnSpPr/>
          <p:nvPr/>
        </p:nvCxnSpPr>
        <p:spPr>
          <a:xfrm flipV="1">
            <a:off x="4488136" y="4877544"/>
            <a:ext cx="2399952" cy="85191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08209" y="981342"/>
            <a:ext cx="1800200" cy="2308324"/>
          </a:xfrm>
          <a:prstGeom prst="rect">
            <a:avLst/>
          </a:prstGeom>
          <a:noFill/>
        </p:spPr>
        <p:txBody>
          <a:bodyPr wrap="square" rtlCol="0">
            <a:spAutoFit/>
          </a:bodyPr>
          <a:lstStyle/>
          <a:p>
            <a:r>
              <a:rPr lang="en-GB" sz="2400" b="1" dirty="0"/>
              <a:t>Shape: </a:t>
            </a:r>
            <a:r>
              <a:rPr lang="en-GB" sz="2400" dirty="0"/>
              <a:t>Positive shape stitched and background plain.</a:t>
            </a:r>
          </a:p>
        </p:txBody>
      </p:sp>
      <p:sp>
        <p:nvSpPr>
          <p:cNvPr id="17" name="TextBox 16"/>
          <p:cNvSpPr txBox="1"/>
          <p:nvPr/>
        </p:nvSpPr>
        <p:spPr>
          <a:xfrm>
            <a:off x="3311771" y="5712070"/>
            <a:ext cx="2328098" cy="830997"/>
          </a:xfrm>
          <a:prstGeom prst="rect">
            <a:avLst/>
          </a:prstGeom>
          <a:noFill/>
        </p:spPr>
        <p:txBody>
          <a:bodyPr wrap="square" rtlCol="0">
            <a:spAutoFit/>
          </a:bodyPr>
          <a:lstStyle/>
          <a:p>
            <a:r>
              <a:rPr lang="en-GB" sz="2400" b="1" dirty="0"/>
              <a:t>Tone</a:t>
            </a:r>
            <a:r>
              <a:rPr lang="en-GB" sz="2400" dirty="0"/>
              <a:t>: Different shades of grey.</a:t>
            </a:r>
          </a:p>
        </p:txBody>
      </p:sp>
      <p:sp>
        <p:nvSpPr>
          <p:cNvPr id="19" name="TextBox 18"/>
          <p:cNvSpPr txBox="1"/>
          <p:nvPr/>
        </p:nvSpPr>
        <p:spPr>
          <a:xfrm>
            <a:off x="8600649" y="3705164"/>
            <a:ext cx="3108572" cy="830997"/>
          </a:xfrm>
          <a:prstGeom prst="rect">
            <a:avLst/>
          </a:prstGeom>
          <a:noFill/>
        </p:spPr>
        <p:txBody>
          <a:bodyPr wrap="square" rtlCol="0">
            <a:spAutoFit/>
          </a:bodyPr>
          <a:lstStyle/>
          <a:p>
            <a:r>
              <a:rPr lang="en-GB" sz="2400" b="1" dirty="0"/>
              <a:t>Texture: </a:t>
            </a:r>
          </a:p>
          <a:p>
            <a:r>
              <a:rPr lang="en-GB" sz="2400" dirty="0"/>
              <a:t>Raised surface stitches</a:t>
            </a:r>
          </a:p>
        </p:txBody>
      </p:sp>
      <p:sp>
        <p:nvSpPr>
          <p:cNvPr id="23" name="TextBox 22"/>
          <p:cNvSpPr txBox="1"/>
          <p:nvPr/>
        </p:nvSpPr>
        <p:spPr>
          <a:xfrm>
            <a:off x="8600649" y="4564273"/>
            <a:ext cx="2448140" cy="1569660"/>
          </a:xfrm>
          <a:prstGeom prst="rect">
            <a:avLst/>
          </a:prstGeom>
          <a:noFill/>
        </p:spPr>
        <p:txBody>
          <a:bodyPr wrap="square" rtlCol="0">
            <a:spAutoFit/>
          </a:bodyPr>
          <a:lstStyle/>
          <a:p>
            <a:r>
              <a:rPr lang="en-GB" sz="2400" b="1" dirty="0"/>
              <a:t>Line: </a:t>
            </a:r>
            <a:r>
              <a:rPr lang="en-GB" sz="2400" dirty="0"/>
              <a:t>Straight lines following the direction of the garment.</a:t>
            </a:r>
          </a:p>
        </p:txBody>
      </p:sp>
      <p:sp>
        <p:nvSpPr>
          <p:cNvPr id="26" name="TextBox 25"/>
          <p:cNvSpPr txBox="1"/>
          <p:nvPr/>
        </p:nvSpPr>
        <p:spPr>
          <a:xfrm>
            <a:off x="451401" y="1311103"/>
            <a:ext cx="3154244" cy="1938992"/>
          </a:xfrm>
          <a:prstGeom prst="rect">
            <a:avLst/>
          </a:prstGeom>
          <a:noFill/>
        </p:spPr>
        <p:txBody>
          <a:bodyPr wrap="square" rtlCol="0">
            <a:spAutoFit/>
          </a:bodyPr>
          <a:lstStyle/>
          <a:p>
            <a:r>
              <a:rPr lang="en-GB" sz="2400" b="1" dirty="0"/>
              <a:t>Pattern: </a:t>
            </a:r>
            <a:r>
              <a:rPr lang="en-GB" sz="2400" dirty="0"/>
              <a:t>Soft natural curls of hair contrast against the embroidered stitches of Marilyn’s top.</a:t>
            </a:r>
          </a:p>
        </p:txBody>
      </p:sp>
      <p:pic>
        <p:nvPicPr>
          <p:cNvPr id="24" name="Picture 23">
            <a:extLst>
              <a:ext uri="{FF2B5EF4-FFF2-40B4-BE49-F238E27FC236}">
                <a16:creationId xmlns:a16="http://schemas.microsoft.com/office/drawing/2014/main" id="{1BE04686-0E29-4EB5-83EB-75E1CDE083F6}"/>
              </a:ext>
            </a:extLst>
          </p:cNvPr>
          <p:cNvPicPr>
            <a:picLocks noChangeAspect="1"/>
          </p:cNvPicPr>
          <p:nvPr/>
        </p:nvPicPr>
        <p:blipFill>
          <a:blip r:embed="rId2"/>
          <a:stretch>
            <a:fillRect/>
          </a:stretch>
        </p:blipFill>
        <p:spPr>
          <a:xfrm rot="17772425" flipH="1">
            <a:off x="4256613" y="4614142"/>
            <a:ext cx="2140145" cy="352616"/>
          </a:xfrm>
          <a:prstGeom prst="rect">
            <a:avLst/>
          </a:prstGeom>
        </p:spPr>
      </p:pic>
      <p:pic>
        <p:nvPicPr>
          <p:cNvPr id="4" name="Picture 3">
            <a:extLst>
              <a:ext uri="{FF2B5EF4-FFF2-40B4-BE49-F238E27FC236}">
                <a16:creationId xmlns:a16="http://schemas.microsoft.com/office/drawing/2014/main" id="{D989BE30-F4B7-497B-83D7-AC319E281D57}"/>
              </a:ext>
            </a:extLst>
          </p:cNvPr>
          <p:cNvPicPr>
            <a:picLocks noChangeAspect="1"/>
          </p:cNvPicPr>
          <p:nvPr/>
        </p:nvPicPr>
        <p:blipFill>
          <a:blip r:embed="rId3"/>
          <a:stretch>
            <a:fillRect/>
          </a:stretch>
        </p:blipFill>
        <p:spPr>
          <a:xfrm>
            <a:off x="4507390" y="1386423"/>
            <a:ext cx="3177221" cy="4393869"/>
          </a:xfrm>
          <a:prstGeom prst="rect">
            <a:avLst/>
          </a:prstGeom>
        </p:spPr>
      </p:pic>
      <p:cxnSp>
        <p:nvCxnSpPr>
          <p:cNvPr id="13" name="Straight Arrow Connector 12"/>
          <p:cNvCxnSpPr>
            <a:cxnSpLocks/>
          </p:cNvCxnSpPr>
          <p:nvPr/>
        </p:nvCxnSpPr>
        <p:spPr>
          <a:xfrm flipH="1">
            <a:off x="7329866" y="1251258"/>
            <a:ext cx="1659504" cy="39739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3391778" y="4023861"/>
            <a:ext cx="1616443" cy="62705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189650" y="2852263"/>
            <a:ext cx="2856237" cy="8552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H="1">
            <a:off x="7004579" y="5040036"/>
            <a:ext cx="1311298" cy="37348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7B2ECD4-1976-48D7-8E20-21FE7E73232F}"/>
              </a:ext>
            </a:extLst>
          </p:cNvPr>
          <p:cNvPicPr>
            <a:picLocks noChangeAspect="1"/>
          </p:cNvPicPr>
          <p:nvPr/>
        </p:nvPicPr>
        <p:blipFill>
          <a:blip r:embed="rId2"/>
          <a:stretch>
            <a:fillRect/>
          </a:stretch>
        </p:blipFill>
        <p:spPr>
          <a:xfrm>
            <a:off x="6772709" y="4600831"/>
            <a:ext cx="1442807" cy="304040"/>
          </a:xfrm>
          <a:prstGeom prst="rect">
            <a:avLst/>
          </a:prstGeom>
        </p:spPr>
      </p:pic>
      <p:cxnSp>
        <p:nvCxnSpPr>
          <p:cNvPr id="28" name="Straight Arrow Connector 27"/>
          <p:cNvCxnSpPr>
            <a:cxnSpLocks/>
          </p:cNvCxnSpPr>
          <p:nvPr/>
        </p:nvCxnSpPr>
        <p:spPr>
          <a:xfrm flipH="1">
            <a:off x="7255161" y="4120663"/>
            <a:ext cx="1306821" cy="37620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 Box 2">
            <a:extLst>
              <a:ext uri="{FF2B5EF4-FFF2-40B4-BE49-F238E27FC236}">
                <a16:creationId xmlns:a16="http://schemas.microsoft.com/office/drawing/2014/main" id="{8B7DC119-9256-A9E9-BE19-B3AB0397F16B}"/>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3896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09829"/>
            <a:ext cx="7886700" cy="994172"/>
          </a:xfrm>
        </p:spPr>
        <p:txBody>
          <a:bodyPr/>
          <a:lstStyle/>
          <a:p>
            <a:pPr algn="ctr"/>
            <a:r>
              <a:rPr lang="en-GB" b="1" dirty="0"/>
              <a:t>Image and Stitch</a:t>
            </a:r>
          </a:p>
        </p:txBody>
      </p:sp>
      <p:sp>
        <p:nvSpPr>
          <p:cNvPr id="3" name="Content Placeholder 2"/>
          <p:cNvSpPr>
            <a:spLocks noGrp="1"/>
          </p:cNvSpPr>
          <p:nvPr>
            <p:ph idx="1"/>
          </p:nvPr>
        </p:nvSpPr>
        <p:spPr>
          <a:xfrm>
            <a:off x="534572" y="1284653"/>
            <a:ext cx="11338560" cy="5228689"/>
          </a:xfrm>
        </p:spPr>
        <p:txBody>
          <a:bodyPr anchor="ctr">
            <a:noAutofit/>
          </a:bodyPr>
          <a:lstStyle/>
          <a:p>
            <a:pPr marL="0" indent="0">
              <a:lnSpc>
                <a:spcPct val="100000"/>
              </a:lnSpc>
              <a:spcBef>
                <a:spcPts val="0"/>
              </a:spcBef>
              <a:buNone/>
            </a:pPr>
            <a:r>
              <a:rPr lang="en-GB" sz="2400" b="1" dirty="0"/>
              <a:t>Victoria Villasana Response</a:t>
            </a:r>
          </a:p>
          <a:p>
            <a:pPr marL="342900" indent="-342900">
              <a:lnSpc>
                <a:spcPct val="100000"/>
              </a:lnSpc>
              <a:spcBef>
                <a:spcPts val="0"/>
              </a:spcBef>
              <a:buFont typeface="+mj-lt"/>
              <a:buAutoNum type="arabicParenR"/>
            </a:pPr>
            <a:r>
              <a:rPr lang="en-GB" sz="1800" dirty="0"/>
              <a:t>Select an image, this could be either a portrait ( one of your own photographs), a photocopy or any picture from a magazine. Make them black and white, using a photocopier, take two copies of your image so that you have three.</a:t>
            </a:r>
          </a:p>
          <a:p>
            <a:pPr marL="342900" indent="-342900">
              <a:lnSpc>
                <a:spcPct val="100000"/>
              </a:lnSpc>
              <a:spcBef>
                <a:spcPts val="0"/>
              </a:spcBef>
              <a:buFont typeface="+mj-lt"/>
              <a:buAutoNum type="arabicParenR"/>
            </a:pPr>
            <a:endParaRPr lang="en-GB" sz="1800" dirty="0"/>
          </a:p>
          <a:p>
            <a:pPr marL="342900" indent="-342900">
              <a:lnSpc>
                <a:spcPct val="100000"/>
              </a:lnSpc>
              <a:spcBef>
                <a:spcPts val="0"/>
              </a:spcBef>
              <a:buFont typeface="+mj-lt"/>
              <a:buAutoNum type="arabicParenR"/>
            </a:pPr>
            <a:r>
              <a:rPr lang="en-GB" sz="1800" dirty="0"/>
              <a:t>Try out stitching on a piece of magazine paper, a running stitch is fine- search online or ask someone at home to show you if you need a reminder, keep this to mount up.</a:t>
            </a:r>
          </a:p>
          <a:p>
            <a:pPr marL="342900" indent="-342900">
              <a:lnSpc>
                <a:spcPct val="100000"/>
              </a:lnSpc>
              <a:spcBef>
                <a:spcPts val="0"/>
              </a:spcBef>
              <a:buFont typeface="+mj-lt"/>
              <a:buAutoNum type="arabicParenR"/>
            </a:pPr>
            <a:endParaRPr lang="en-GB" sz="1800" dirty="0"/>
          </a:p>
          <a:p>
            <a:pPr marL="342900" indent="-342900">
              <a:lnSpc>
                <a:spcPct val="100000"/>
              </a:lnSpc>
              <a:spcBef>
                <a:spcPts val="0"/>
              </a:spcBef>
              <a:buFont typeface="+mj-lt"/>
              <a:buAutoNum type="arabicParenR"/>
            </a:pPr>
            <a:r>
              <a:rPr lang="en-GB" sz="1800" dirty="0"/>
              <a:t>Using a pen, add marks to your first image inspired by some of Victoria Villasana’s artwork (for instance, such as the top and eyes of the previous image of Marilyn Monroe).</a:t>
            </a:r>
          </a:p>
          <a:p>
            <a:pPr marL="342900" indent="-342900">
              <a:lnSpc>
                <a:spcPct val="100000"/>
              </a:lnSpc>
              <a:spcBef>
                <a:spcPts val="0"/>
              </a:spcBef>
              <a:buFont typeface="+mj-lt"/>
              <a:buAutoNum type="arabicParenR"/>
            </a:pPr>
            <a:endParaRPr lang="en-GB" sz="1800" dirty="0"/>
          </a:p>
          <a:p>
            <a:pPr marL="342900" indent="-342900">
              <a:lnSpc>
                <a:spcPct val="100000"/>
              </a:lnSpc>
              <a:spcBef>
                <a:spcPts val="0"/>
              </a:spcBef>
              <a:buFont typeface="+mj-lt"/>
              <a:buAutoNum type="arabicParenR"/>
            </a:pPr>
            <a:r>
              <a:rPr lang="en-GB" sz="1800" dirty="0"/>
              <a:t>Now select your other image and this time with a needle and thread stitch into it using coloured threads (you might make marks, as per your previous trial with a pen/pencil to guide your stitches). Think about the following: </a:t>
            </a:r>
          </a:p>
          <a:p>
            <a:pPr marL="0" indent="0">
              <a:lnSpc>
                <a:spcPct val="100000"/>
              </a:lnSpc>
              <a:spcBef>
                <a:spcPts val="0"/>
              </a:spcBef>
              <a:buNone/>
            </a:pPr>
            <a:r>
              <a:rPr lang="en-GB" sz="1800" i="1" dirty="0"/>
              <a:t>	Take care not to pull to tightly.</a:t>
            </a:r>
          </a:p>
          <a:p>
            <a:pPr marL="0" indent="0">
              <a:lnSpc>
                <a:spcPct val="100000"/>
              </a:lnSpc>
              <a:spcBef>
                <a:spcPts val="0"/>
              </a:spcBef>
              <a:buNone/>
            </a:pPr>
            <a:r>
              <a:rPr lang="en-GB" sz="1800" i="1" dirty="0"/>
              <a:t>	What direction will your stitches be.</a:t>
            </a:r>
          </a:p>
          <a:p>
            <a:pPr marL="0" indent="0">
              <a:lnSpc>
                <a:spcPct val="100000"/>
              </a:lnSpc>
              <a:spcBef>
                <a:spcPts val="0"/>
              </a:spcBef>
              <a:buNone/>
            </a:pPr>
            <a:r>
              <a:rPr lang="en-GB" sz="1800" i="1" dirty="0"/>
              <a:t>	When you finish carefully stitch into the back of your stitches and cut off.</a:t>
            </a:r>
          </a:p>
          <a:p>
            <a:pPr marL="342900" indent="-342900">
              <a:lnSpc>
                <a:spcPct val="100000"/>
              </a:lnSpc>
              <a:spcBef>
                <a:spcPts val="0"/>
              </a:spcBef>
              <a:buFont typeface="+mj-lt"/>
              <a:buAutoNum type="arabicParenR"/>
            </a:pPr>
            <a:endParaRPr lang="en-GB" sz="1800" i="1" dirty="0"/>
          </a:p>
          <a:p>
            <a:pPr marL="342900" indent="-342900">
              <a:lnSpc>
                <a:spcPct val="100000"/>
              </a:lnSpc>
              <a:spcBef>
                <a:spcPts val="0"/>
              </a:spcBef>
              <a:buFont typeface="+mj-lt"/>
              <a:buAutoNum type="arabicParenR" startAt="5"/>
            </a:pPr>
            <a:r>
              <a:rPr lang="en-GB" sz="1800" dirty="0"/>
              <a:t>Choose one of your stitched pieces, do a line drawing of a selection of  a stitched area.</a:t>
            </a:r>
          </a:p>
        </p:txBody>
      </p:sp>
      <p:sp>
        <p:nvSpPr>
          <p:cNvPr id="6" name="Text Box 2">
            <a:extLst>
              <a:ext uri="{FF2B5EF4-FFF2-40B4-BE49-F238E27FC236}">
                <a16:creationId xmlns:a16="http://schemas.microsoft.com/office/drawing/2014/main" id="{A7E1CEC3-60DA-5B1D-E3EF-5992A0D8899F}"/>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21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2CCE-9BA0-485F-A821-3556D872D6F7}"/>
              </a:ext>
            </a:extLst>
          </p:cNvPr>
          <p:cNvSpPr>
            <a:spLocks noGrp="1"/>
          </p:cNvSpPr>
          <p:nvPr>
            <p:ph type="title"/>
          </p:nvPr>
        </p:nvSpPr>
        <p:spPr>
          <a:xfrm>
            <a:off x="2471364" y="409492"/>
            <a:ext cx="7391400" cy="785154"/>
          </a:xfrm>
        </p:spPr>
        <p:txBody>
          <a:bodyPr>
            <a:normAutofit/>
          </a:bodyPr>
          <a:lstStyle/>
          <a:p>
            <a:pPr algn="ctr"/>
            <a:r>
              <a:rPr lang="en-GB" b="1" dirty="0"/>
              <a:t>Image and Stitch: Evaluation</a:t>
            </a:r>
          </a:p>
        </p:txBody>
      </p:sp>
      <p:sp>
        <p:nvSpPr>
          <p:cNvPr id="3" name="Content Placeholder 2">
            <a:extLst>
              <a:ext uri="{FF2B5EF4-FFF2-40B4-BE49-F238E27FC236}">
                <a16:creationId xmlns:a16="http://schemas.microsoft.com/office/drawing/2014/main" id="{D370C4A2-D087-49BF-A751-6D0E71EF9CEC}"/>
              </a:ext>
            </a:extLst>
          </p:cNvPr>
          <p:cNvSpPr>
            <a:spLocks noGrp="1"/>
          </p:cNvSpPr>
          <p:nvPr>
            <p:ph idx="1"/>
          </p:nvPr>
        </p:nvSpPr>
        <p:spPr>
          <a:xfrm>
            <a:off x="714214" y="1478458"/>
            <a:ext cx="10905700" cy="4725393"/>
          </a:xfrm>
        </p:spPr>
        <p:txBody>
          <a:bodyPr>
            <a:normAutofit/>
          </a:bodyPr>
          <a:lstStyle/>
          <a:p>
            <a:pPr marL="0" indent="0">
              <a:buNone/>
            </a:pPr>
            <a:r>
              <a:rPr lang="en-GB" dirty="0"/>
              <a:t>Write a few comments, using complete sentences, responding to these prompts:</a:t>
            </a:r>
          </a:p>
          <a:p>
            <a:pPr lvl="1">
              <a:buFontTx/>
              <a:buChar char="-"/>
            </a:pPr>
            <a:r>
              <a:rPr lang="en-GB" sz="2600" dirty="0"/>
              <a:t>How were you inspired by Victoria Villasana’s work? What did you like, which stitches? </a:t>
            </a:r>
            <a:r>
              <a:rPr lang="en-GB" sz="2600" dirty="0">
                <a:solidFill>
                  <a:schemeClr val="bg1">
                    <a:lumMod val="65000"/>
                  </a:schemeClr>
                </a:solidFill>
              </a:rPr>
              <a:t>For example; The eyes, the top etc..</a:t>
            </a:r>
          </a:p>
          <a:p>
            <a:pPr lvl="1">
              <a:buFontTx/>
              <a:buChar char="-"/>
            </a:pPr>
            <a:r>
              <a:rPr lang="en-GB" sz="2600" dirty="0"/>
              <a:t>What did you do?</a:t>
            </a:r>
          </a:p>
          <a:p>
            <a:pPr lvl="1">
              <a:buFontTx/>
              <a:buChar char="-"/>
            </a:pPr>
            <a:r>
              <a:rPr lang="en-GB" sz="2600" dirty="0"/>
              <a:t>Do you have an idea about another image you would like to do? </a:t>
            </a:r>
            <a:r>
              <a:rPr lang="en-GB" sz="2600" dirty="0">
                <a:solidFill>
                  <a:schemeClr val="bg1">
                    <a:lumMod val="65000"/>
                  </a:schemeClr>
                </a:solidFill>
              </a:rPr>
              <a:t>This might be something other than a face. </a:t>
            </a:r>
          </a:p>
          <a:p>
            <a:pPr lvl="1">
              <a:buFontTx/>
              <a:buChar char="-"/>
            </a:pPr>
            <a:r>
              <a:rPr lang="en-GB" sz="2600" dirty="0"/>
              <a:t>Is there another material and / or surface you would like to use to do this?</a:t>
            </a:r>
          </a:p>
          <a:p>
            <a:pPr lvl="1">
              <a:buFontTx/>
              <a:buChar char="-"/>
            </a:pPr>
            <a:r>
              <a:rPr lang="en-GB" sz="2600" dirty="0"/>
              <a:t>Check through your writing. You could type this up, choose a font, check the spelling and print it off.</a:t>
            </a:r>
          </a:p>
          <a:p>
            <a:pPr marL="0" indent="0">
              <a:buNone/>
            </a:pPr>
            <a:endParaRPr lang="en-GB" dirty="0"/>
          </a:p>
          <a:p>
            <a:endParaRPr lang="en-GB" dirty="0"/>
          </a:p>
        </p:txBody>
      </p:sp>
      <p:sp>
        <p:nvSpPr>
          <p:cNvPr id="6" name="Text Box 2">
            <a:extLst>
              <a:ext uri="{FF2B5EF4-FFF2-40B4-BE49-F238E27FC236}">
                <a16:creationId xmlns:a16="http://schemas.microsoft.com/office/drawing/2014/main" id="{F19E2E39-54DB-BB87-817B-12D0DDFBE0D3}"/>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7558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2CCE-9BA0-485F-A821-3556D872D6F7}"/>
              </a:ext>
            </a:extLst>
          </p:cNvPr>
          <p:cNvSpPr>
            <a:spLocks noGrp="1"/>
          </p:cNvSpPr>
          <p:nvPr>
            <p:ph type="title"/>
          </p:nvPr>
        </p:nvSpPr>
        <p:spPr>
          <a:xfrm>
            <a:off x="3721531" y="251326"/>
            <a:ext cx="4748939" cy="785154"/>
          </a:xfrm>
        </p:spPr>
        <p:txBody>
          <a:bodyPr/>
          <a:lstStyle/>
          <a:p>
            <a:pPr algn="ctr"/>
            <a:r>
              <a:rPr lang="en-GB" b="1" dirty="0"/>
              <a:t>Image and Stitch</a:t>
            </a:r>
          </a:p>
        </p:txBody>
      </p:sp>
      <p:sp>
        <p:nvSpPr>
          <p:cNvPr id="3" name="Content Placeholder 2">
            <a:extLst>
              <a:ext uri="{FF2B5EF4-FFF2-40B4-BE49-F238E27FC236}">
                <a16:creationId xmlns:a16="http://schemas.microsoft.com/office/drawing/2014/main" id="{D370C4A2-D087-49BF-A751-6D0E71EF9CEC}"/>
              </a:ext>
            </a:extLst>
          </p:cNvPr>
          <p:cNvSpPr>
            <a:spLocks noGrp="1"/>
          </p:cNvSpPr>
          <p:nvPr>
            <p:ph idx="1"/>
          </p:nvPr>
        </p:nvSpPr>
        <p:spPr>
          <a:xfrm>
            <a:off x="714214" y="1253331"/>
            <a:ext cx="10515600" cy="4351338"/>
          </a:xfrm>
        </p:spPr>
        <p:txBody>
          <a:bodyPr/>
          <a:lstStyle/>
          <a:p>
            <a:r>
              <a:rPr lang="en-GB" dirty="0"/>
              <a:t>Collect up your artwork for this project and tidy it for presentation. Before you make it into a sketchbook do you need to mount any pieces? </a:t>
            </a:r>
          </a:p>
          <a:p>
            <a:r>
              <a:rPr lang="en-GB" dirty="0"/>
              <a:t>Now create a sketchbook. You could clip it together, hole punch and tag it, bind it down the side.</a:t>
            </a:r>
          </a:p>
        </p:txBody>
      </p:sp>
      <p:sp>
        <p:nvSpPr>
          <p:cNvPr id="6" name="Text Box 2">
            <a:extLst>
              <a:ext uri="{FF2B5EF4-FFF2-40B4-BE49-F238E27FC236}">
                <a16:creationId xmlns:a16="http://schemas.microsoft.com/office/drawing/2014/main" id="{E22E5F64-2C68-2367-B8BE-C7D0B3915045}"/>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4004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623A4-FD65-B0FD-0605-71E977F431BD}"/>
              </a:ext>
            </a:extLst>
          </p:cNvPr>
          <p:cNvSpPr txBox="1"/>
          <p:nvPr/>
        </p:nvSpPr>
        <p:spPr>
          <a:xfrm>
            <a:off x="540000" y="900000"/>
            <a:ext cx="1078992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800" b="1" i="0" u="none" strike="noStrike" kern="1200" cap="none" spc="0" normalizeH="0" baseline="0" noProof="0" dirty="0">
                <a:ln>
                  <a:noFill/>
                </a:ln>
                <a:solidFill>
                  <a:srgbClr val="0088CE"/>
                </a:solidFill>
                <a:effectLst/>
                <a:uLnTx/>
                <a:uFillTx/>
                <a:latin typeface="Arial" panose="020B0604020202020204" pitchFamily="34" charset="0"/>
                <a:ea typeface="+mn-ea"/>
                <a:cs typeface="Arial" panose="020B0604020202020204" pitchFamily="34" charset="0"/>
              </a:rPr>
              <a:t>Art</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Jayne Stillman</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lang="en-GB" sz="1200" dirty="0">
                <a:solidFill>
                  <a:prstClr val="black"/>
                </a:solidFill>
                <a:latin typeface="Arial" panose="020B0604020202020204" pitchFamily="34" charset="0"/>
                <a:cs typeface="Arial" panose="020B0604020202020204" pitchFamily="34" charset="0"/>
                <a:hlinkClick r:id="rId2"/>
              </a:rPr>
              <a:t>jayne.stillman@hants.gov.uk</a:t>
            </a:r>
            <a:r>
              <a:rPr lang="en-GB" sz="1200" dirty="0">
                <a:solidFill>
                  <a:prstClr val="black"/>
                </a:solidFill>
                <a:latin typeface="Arial" panose="020B0604020202020204" pitchFamily="34" charset="0"/>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further details on the full range of services available please contact us using the following email: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htlcdev@hants.gov.uk</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800" b="1" i="0" u="none" strike="noStrike" kern="1200" cap="none" spc="0" normalizeH="0" baseline="0" noProof="0" dirty="0">
                <a:ln>
                  <a:noFill/>
                </a:ln>
                <a:solidFill>
                  <a:srgbClr val="0088CE"/>
                </a:solidFill>
                <a:effectLst/>
                <a:uLnTx/>
                <a:uFillTx/>
                <a:latin typeface="Arial" panose="020B0604020202020204" pitchFamily="34" charset="0"/>
                <a:ea typeface="+mn-ea"/>
                <a:cs typeface="Arial" panose="020B0604020202020204" pitchFamily="34" charset="0"/>
              </a:rPr>
              <a:t>Upcoming Courses</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here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English</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Maths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Science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Geography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RE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0"/>
              </a:rPr>
              <a:t>History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Leadership</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2"/>
              </a:rPr>
              <a:t>Computing</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3"/>
              </a:rPr>
              <a:t>Art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4"/>
              </a:rPr>
              <a:t>D&amp;T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5"/>
              </a:rPr>
              <a:t>Assessment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6"/>
              </a:rPr>
              <a:t>Support Staff</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7"/>
              </a:rPr>
              <a:t>SEN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8"/>
              </a:rPr>
              <a:t>TED</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9"/>
              </a:rPr>
              <a:t>MFL</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1258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3FCF5F-FF63-E57C-3189-BACAAF75DD8D}"/>
              </a:ext>
            </a:extLst>
          </p:cNvPr>
          <p:cNvSpPr txBox="1"/>
          <p:nvPr/>
        </p:nvSpPr>
        <p:spPr>
          <a:xfrm>
            <a:off x="540000" y="900000"/>
            <a:ext cx="10779760" cy="35086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800" b="1"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rPr>
              <a:t>Terms and conditions</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1"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rPr>
              <a:t>Terms of licence</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This file is for personal or classroom use only. By using it, you agree that you will not copy or reproduce this file except for your own personal,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non-commercial use. HIAS have the right to modify the terms of this agreement at any time; the modification will be effective immediately and shall replace all prior agreements.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1"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rPr>
              <a:t>You are welcome to:</a:t>
            </a:r>
            <a:endParaRPr kumimoji="0" lang="en-GB" sz="1200" b="0"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endParaRP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download this resource</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this resource on your computer</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print as many copies as you would like to use in your school</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amend this electronic resource so long as you acknowledge its source and do not share as your own work.</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1"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rPr>
              <a:t>You may not:</a:t>
            </a:r>
            <a:endParaRPr kumimoji="0" lang="en-GB" sz="1200" b="0" i="0" u="none" strike="noStrike" kern="1200" cap="none" spc="0" normalizeH="0" baseline="0" noProof="0" dirty="0">
              <a:ln>
                <a:noFill/>
              </a:ln>
              <a:solidFill>
                <a:srgbClr val="0088CE"/>
              </a:solidFill>
              <a:effectLst/>
              <a:uLnTx/>
              <a:uFillTx/>
              <a:latin typeface="Arial" panose="020B0604020202020204" pitchFamily="34" charset="0"/>
              <a:ea typeface="Calibri" panose="020F0502020204030204" pitchFamily="34" charset="0"/>
              <a:cs typeface="Arial" panose="020B0604020202020204" pitchFamily="34" charset="0"/>
            </a:endParaRP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claim this resource as your own</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sell or in any way profit from this resource</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tab pos="2865755" algn="ctr"/>
                <a:tab pos="5731510" alg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store or distribute this resource on any other website or another location where others are able to electronically retrieve it</a:t>
            </a:r>
          </a:p>
          <a:p>
            <a:pPr marL="182563" marR="0" lvl="0" indent="-182563" algn="l" defTabSz="914400" rtl="0" eaLnBrk="1"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email this resource to anyone outside your school or transmit it in any other fashion.</a:t>
            </a:r>
          </a:p>
        </p:txBody>
      </p:sp>
    </p:spTree>
    <p:extLst>
      <p:ext uri="{BB962C8B-B14F-4D97-AF65-F5344CB8AC3E}">
        <p14:creationId xmlns:p14="http://schemas.microsoft.com/office/powerpoint/2010/main" val="2242383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A98446DD4B35408626C5CD05C780AF" ma:contentTypeVersion="13" ma:contentTypeDescription="Create a new document." ma:contentTypeScope="" ma:versionID="715d1da309431401e69c8133a9bc8de2">
  <xsd:schema xmlns:xsd="http://www.w3.org/2001/XMLSchema" xmlns:xs="http://www.w3.org/2001/XMLSchema" xmlns:p="http://schemas.microsoft.com/office/2006/metadata/properties" xmlns:ns3="d6c9f295-6866-40ba-9ed9-513ce23f1344" xmlns:ns4="7877a85d-1b44-49b4-b533-86f3b630674e" targetNamespace="http://schemas.microsoft.com/office/2006/metadata/properties" ma:root="true" ma:fieldsID="564dac96fbe4e08f0754765b8fbf2862" ns3:_="" ns4:_="">
    <xsd:import namespace="d6c9f295-6866-40ba-9ed9-513ce23f1344"/>
    <xsd:import namespace="7877a85d-1b44-49b4-b533-86f3b630674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9f295-6866-40ba-9ed9-513ce23f1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a85d-1b44-49b4-b533-86f3b63067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FEF40-E0AF-4204-A234-21B38104D95A}">
  <ds:schemaRefs>
    <ds:schemaRef ds:uri="http://schemas.microsoft.com/sharepoint/v3/contenttype/forms"/>
  </ds:schemaRefs>
</ds:datastoreItem>
</file>

<file path=customXml/itemProps2.xml><?xml version="1.0" encoding="utf-8"?>
<ds:datastoreItem xmlns:ds="http://schemas.openxmlformats.org/officeDocument/2006/customXml" ds:itemID="{52A8FD73-5B96-4119-B5F6-C865D782F8FD}">
  <ds:schemaRefs>
    <ds:schemaRef ds:uri="http://schemas.microsoft.com/office/2006/metadata/properties"/>
    <ds:schemaRef ds:uri="d6c9f295-6866-40ba-9ed9-513ce23f1344"/>
    <ds:schemaRef ds:uri="http://purl.org/dc/elements/1.1/"/>
    <ds:schemaRef ds:uri="http://schemas.microsoft.com/office/infopath/2007/PartnerControls"/>
    <ds:schemaRef ds:uri="7877a85d-1b44-49b4-b533-86f3b630674e"/>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57515C8-0110-43F5-9A71-EE498CBF07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9f295-6866-40ba-9ed9-513ce23f1344"/>
    <ds:schemaRef ds:uri="7877a85d-1b44-49b4-b533-86f3b6306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225</TotalTime>
  <Words>991</Words>
  <Application>Microsoft Office PowerPoint</Application>
  <PresentationFormat>Widescreen</PresentationFormat>
  <Paragraphs>95</Paragraphs>
  <Slides>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Calibri Light</vt:lpstr>
      <vt:lpstr>Symbol</vt:lpstr>
      <vt:lpstr>Office Theme</vt:lpstr>
      <vt:lpstr>1_Office Theme</vt:lpstr>
      <vt:lpstr>2_Office Theme</vt:lpstr>
      <vt:lpstr>Year 7 Art</vt:lpstr>
      <vt:lpstr>Image and Stitch</vt:lpstr>
      <vt:lpstr>Example</vt:lpstr>
      <vt:lpstr>Image and Stitch</vt:lpstr>
      <vt:lpstr>Image and Stitch: Evaluation</vt:lpstr>
      <vt:lpstr>Image and Stitch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KS3 Victoria Villosana Image and Stitch</dc:title>
  <dc:creator>Jayne Stillman</dc:creator>
  <cp:keywords>Image and Stitch</cp:keywords>
  <cp:lastModifiedBy>Richardson, Hannah</cp:lastModifiedBy>
  <cp:revision>10</cp:revision>
  <cp:lastPrinted>2020-03-20T12:19:03Z</cp:lastPrinted>
  <dcterms:created xsi:type="dcterms:W3CDTF">2020-03-20T12:18:41Z</dcterms:created>
  <dcterms:modified xsi:type="dcterms:W3CDTF">2025-08-04T13:21:00Z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0x01010018A98446DD4B35408626C5CD05C780AF</vt:lpwstr>
  </property>
</Properties>
</file>