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63" r:id="rId6"/>
  </p:sldMasterIdLst>
  <p:sldIdLst>
    <p:sldId id="256" r:id="rId7"/>
    <p:sldId id="258" r:id="rId8"/>
    <p:sldId id="259" r:id="rId9"/>
    <p:sldId id="260" r:id="rId10"/>
    <p:sldId id="262" r:id="rId11"/>
    <p:sldId id="263" r:id="rId12"/>
    <p:sldId id="264" r:id="rId13"/>
    <p:sldId id="265" r:id="rId1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37897D-C3AF-459E-A78A-F2B650CF1D37}" v="22" dt="2025-08-04T13:19:20.5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36" d="100"/>
          <a:sy n="36" d="100"/>
        </p:scale>
        <p:origin x="98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4.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son, Hannah" userId="99fc2e72-916b-4301-badb-78507e675e5b" providerId="ADAL" clId="{5937897D-C3AF-459E-A78A-F2B650CF1D37}"/>
    <pc:docChg chg="custSel addSld delSld modSld modMainMaster">
      <pc:chgData name="Richardson, Hannah" userId="99fc2e72-916b-4301-badb-78507e675e5b" providerId="ADAL" clId="{5937897D-C3AF-459E-A78A-F2B650CF1D37}" dt="2025-08-04T13:20:58.740" v="122" actId="1076"/>
      <pc:docMkLst>
        <pc:docMk/>
      </pc:docMkLst>
      <pc:sldChg chg="addSp delSp modSp mod">
        <pc:chgData name="Richardson, Hannah" userId="99fc2e72-916b-4301-badb-78507e675e5b" providerId="ADAL" clId="{5937897D-C3AF-459E-A78A-F2B650CF1D37}" dt="2025-08-04T13:20:58.740" v="122" actId="1076"/>
        <pc:sldMkLst>
          <pc:docMk/>
          <pc:sldMk cId="320688985" sldId="256"/>
        </pc:sldMkLst>
        <pc:spChg chg="mod">
          <ac:chgData name="Richardson, Hannah" userId="99fc2e72-916b-4301-badb-78507e675e5b" providerId="ADAL" clId="{5937897D-C3AF-459E-A78A-F2B650CF1D37}" dt="2025-08-04T13:20:48.313" v="115" actId="404"/>
          <ac:spMkLst>
            <pc:docMk/>
            <pc:sldMk cId="320688985" sldId="256"/>
            <ac:spMk id="2" creationId="{00000000-0000-0000-0000-000000000000}"/>
          </ac:spMkLst>
        </pc:spChg>
        <pc:spChg chg="mod">
          <ac:chgData name="Richardson, Hannah" userId="99fc2e72-916b-4301-badb-78507e675e5b" providerId="ADAL" clId="{5937897D-C3AF-459E-A78A-F2B650CF1D37}" dt="2025-08-04T13:20:58.740" v="122" actId="1076"/>
          <ac:spMkLst>
            <pc:docMk/>
            <pc:sldMk cId="320688985" sldId="256"/>
            <ac:spMk id="3" creationId="{00000000-0000-0000-0000-000000000000}"/>
          </ac:spMkLst>
        </pc:spChg>
        <pc:spChg chg="add mod">
          <ac:chgData name="Richardson, Hannah" userId="99fc2e72-916b-4301-badb-78507e675e5b" providerId="ADAL" clId="{5937897D-C3AF-459E-A78A-F2B650CF1D37}" dt="2025-08-04T09:20:45.664" v="8" actId="1076"/>
          <ac:spMkLst>
            <pc:docMk/>
            <pc:sldMk cId="320688985" sldId="256"/>
            <ac:spMk id="4" creationId="{270DA17B-E145-7FB0-1E17-0129A3E5CA0E}"/>
          </ac:spMkLst>
        </pc:spChg>
        <pc:spChg chg="add mod">
          <ac:chgData name="Richardson, Hannah" userId="99fc2e72-916b-4301-badb-78507e675e5b" providerId="ADAL" clId="{5937897D-C3AF-459E-A78A-F2B650CF1D37}" dt="2025-08-04T13:20:10.045" v="111" actId="14100"/>
          <ac:spMkLst>
            <pc:docMk/>
            <pc:sldMk cId="320688985" sldId="256"/>
            <ac:spMk id="7" creationId="{6C94D1E6-873E-65A5-30AA-7FCADA3FF523}"/>
          </ac:spMkLst>
        </pc:spChg>
        <pc:spChg chg="del">
          <ac:chgData name="Richardson, Hannah" userId="99fc2e72-916b-4301-badb-78507e675e5b" providerId="ADAL" clId="{5937897D-C3AF-459E-A78A-F2B650CF1D37}" dt="2025-08-04T09:18:51.554" v="0" actId="478"/>
          <ac:spMkLst>
            <pc:docMk/>
            <pc:sldMk cId="320688985" sldId="256"/>
            <ac:spMk id="7" creationId="{E2859865-35AC-452D-BEB0-51B2C76A670E}"/>
          </ac:spMkLst>
        </pc:spChg>
        <pc:picChg chg="del">
          <ac:chgData name="Richardson, Hannah" userId="99fc2e72-916b-4301-badb-78507e675e5b" providerId="ADAL" clId="{5937897D-C3AF-459E-A78A-F2B650CF1D37}" dt="2025-08-04T09:19:06.302" v="3" actId="478"/>
          <ac:picMkLst>
            <pc:docMk/>
            <pc:sldMk cId="320688985" sldId="256"/>
            <ac:picMk id="8" creationId="{F43F9D20-67F8-4BB8-9866-10D57F6A4116}"/>
          </ac:picMkLst>
        </pc:picChg>
        <pc:picChg chg="add mod">
          <ac:chgData name="Richardson, Hannah" userId="99fc2e72-916b-4301-badb-78507e675e5b" providerId="ADAL" clId="{5937897D-C3AF-459E-A78A-F2B650CF1D37}" dt="2025-08-04T09:19:11.528" v="5" actId="1076"/>
          <ac:picMkLst>
            <pc:docMk/>
            <pc:sldMk cId="320688985" sldId="256"/>
            <ac:picMk id="9" creationId="{BB2F7846-C0AC-7E29-CD3F-53D9387DF41D}"/>
          </ac:picMkLst>
        </pc:picChg>
      </pc:sldChg>
      <pc:sldChg chg="addSp delSp modSp mod">
        <pc:chgData name="Richardson, Hannah" userId="99fc2e72-916b-4301-badb-78507e675e5b" providerId="ADAL" clId="{5937897D-C3AF-459E-A78A-F2B650CF1D37}" dt="2025-08-04T09:20:48.959" v="9" actId="478"/>
        <pc:sldMkLst>
          <pc:docMk/>
          <pc:sldMk cId="740124111" sldId="258"/>
        </pc:sldMkLst>
        <pc:spChg chg="del">
          <ac:chgData name="Richardson, Hannah" userId="99fc2e72-916b-4301-badb-78507e675e5b" providerId="ADAL" clId="{5937897D-C3AF-459E-A78A-F2B650CF1D37}" dt="2025-08-04T09:20:41.962" v="6" actId="478"/>
          <ac:spMkLst>
            <pc:docMk/>
            <pc:sldMk cId="740124111" sldId="258"/>
            <ac:spMk id="4" creationId="{A451B518-DF21-46EA-BFB0-3E00CD18DEBB}"/>
          </ac:spMkLst>
        </pc:spChg>
        <pc:spChg chg="add mod">
          <ac:chgData name="Richardson, Hannah" userId="99fc2e72-916b-4301-badb-78507e675e5b" providerId="ADAL" clId="{5937897D-C3AF-459E-A78A-F2B650CF1D37}" dt="2025-08-04T09:20:42.411" v="7"/>
          <ac:spMkLst>
            <pc:docMk/>
            <pc:sldMk cId="740124111" sldId="258"/>
            <ac:spMk id="6" creationId="{F11FF5FE-29A0-ED1A-BCB1-7CEA52CE4C2F}"/>
          </ac:spMkLst>
        </pc:spChg>
        <pc:picChg chg="del">
          <ac:chgData name="Richardson, Hannah" userId="99fc2e72-916b-4301-badb-78507e675e5b" providerId="ADAL" clId="{5937897D-C3AF-459E-A78A-F2B650CF1D37}" dt="2025-08-04T09:20:48.959" v="9" actId="478"/>
          <ac:picMkLst>
            <pc:docMk/>
            <pc:sldMk cId="740124111" sldId="258"/>
            <ac:picMk id="5" creationId="{F2714D1E-4162-4DEA-8B9E-03173E8EB9EB}"/>
          </ac:picMkLst>
        </pc:picChg>
      </pc:sldChg>
      <pc:sldChg chg="addSp delSp modSp mod">
        <pc:chgData name="Richardson, Hannah" userId="99fc2e72-916b-4301-badb-78507e675e5b" providerId="ADAL" clId="{5937897D-C3AF-459E-A78A-F2B650CF1D37}" dt="2025-08-04T09:20:56.454" v="12"/>
        <pc:sldMkLst>
          <pc:docMk/>
          <pc:sldMk cId="2038960823" sldId="259"/>
        </pc:sldMkLst>
        <pc:spChg chg="add mod">
          <ac:chgData name="Richardson, Hannah" userId="99fc2e72-916b-4301-badb-78507e675e5b" providerId="ADAL" clId="{5937897D-C3AF-459E-A78A-F2B650CF1D37}" dt="2025-08-04T09:20:56.454" v="12"/>
          <ac:spMkLst>
            <pc:docMk/>
            <pc:sldMk cId="2038960823" sldId="259"/>
            <ac:spMk id="3" creationId="{8B7DC119-9256-A9E9-BE19-B3AB0397F16B}"/>
          </ac:spMkLst>
        </pc:spChg>
        <pc:spChg chg="del">
          <ac:chgData name="Richardson, Hannah" userId="99fc2e72-916b-4301-badb-78507e675e5b" providerId="ADAL" clId="{5937897D-C3AF-459E-A78A-F2B650CF1D37}" dt="2025-08-04T09:20:55.459" v="11" actId="478"/>
          <ac:spMkLst>
            <pc:docMk/>
            <pc:sldMk cId="2038960823" sldId="259"/>
            <ac:spMk id="21" creationId="{62821CEE-1D14-468A-91FD-3140A510DEC8}"/>
          </ac:spMkLst>
        </pc:spChg>
        <pc:picChg chg="del">
          <ac:chgData name="Richardson, Hannah" userId="99fc2e72-916b-4301-badb-78507e675e5b" providerId="ADAL" clId="{5937897D-C3AF-459E-A78A-F2B650CF1D37}" dt="2025-08-04T09:20:53.273" v="10" actId="478"/>
          <ac:picMkLst>
            <pc:docMk/>
            <pc:sldMk cId="2038960823" sldId="259"/>
            <ac:picMk id="22" creationId="{5821742B-C355-4883-9A61-1A4042587B91}"/>
          </ac:picMkLst>
        </pc:picChg>
      </pc:sldChg>
      <pc:sldChg chg="addSp delSp modSp mod">
        <pc:chgData name="Richardson, Hannah" userId="99fc2e72-916b-4301-badb-78507e675e5b" providerId="ADAL" clId="{5937897D-C3AF-459E-A78A-F2B650CF1D37}" dt="2025-08-04T09:21:10.283" v="15" actId="478"/>
        <pc:sldMkLst>
          <pc:docMk/>
          <pc:sldMk cId="382127403" sldId="260"/>
        </pc:sldMkLst>
        <pc:spChg chg="del">
          <ac:chgData name="Richardson, Hannah" userId="99fc2e72-916b-4301-badb-78507e675e5b" providerId="ADAL" clId="{5937897D-C3AF-459E-A78A-F2B650CF1D37}" dt="2025-08-04T09:21:08.209" v="13" actId="478"/>
          <ac:spMkLst>
            <pc:docMk/>
            <pc:sldMk cId="382127403" sldId="260"/>
            <ac:spMk id="4" creationId="{41A8E41D-BDED-49A9-B849-98311517E739}"/>
          </ac:spMkLst>
        </pc:spChg>
        <pc:spChg chg="add mod">
          <ac:chgData name="Richardson, Hannah" userId="99fc2e72-916b-4301-badb-78507e675e5b" providerId="ADAL" clId="{5937897D-C3AF-459E-A78A-F2B650CF1D37}" dt="2025-08-04T09:21:08.574" v="14"/>
          <ac:spMkLst>
            <pc:docMk/>
            <pc:sldMk cId="382127403" sldId="260"/>
            <ac:spMk id="6" creationId="{A7E1CEC3-60DA-5B1D-E3EF-5992A0D8899F}"/>
          </ac:spMkLst>
        </pc:spChg>
        <pc:picChg chg="del">
          <ac:chgData name="Richardson, Hannah" userId="99fc2e72-916b-4301-badb-78507e675e5b" providerId="ADAL" clId="{5937897D-C3AF-459E-A78A-F2B650CF1D37}" dt="2025-08-04T09:21:10.283" v="15" actId="478"/>
          <ac:picMkLst>
            <pc:docMk/>
            <pc:sldMk cId="382127403" sldId="260"/>
            <ac:picMk id="5" creationId="{E3D35798-E987-49AA-A962-311BFE706808}"/>
          </ac:picMkLst>
        </pc:picChg>
      </pc:sldChg>
      <pc:sldChg chg="addSp delSp modSp mod">
        <pc:chgData name="Richardson, Hannah" userId="99fc2e72-916b-4301-badb-78507e675e5b" providerId="ADAL" clId="{5937897D-C3AF-459E-A78A-F2B650CF1D37}" dt="2025-08-04T09:21:16.062" v="18" actId="478"/>
        <pc:sldMkLst>
          <pc:docMk/>
          <pc:sldMk cId="1975585822" sldId="262"/>
        </pc:sldMkLst>
        <pc:spChg chg="del">
          <ac:chgData name="Richardson, Hannah" userId="99fc2e72-916b-4301-badb-78507e675e5b" providerId="ADAL" clId="{5937897D-C3AF-459E-A78A-F2B650CF1D37}" dt="2025-08-04T09:21:13.837" v="16" actId="478"/>
          <ac:spMkLst>
            <pc:docMk/>
            <pc:sldMk cId="1975585822" sldId="262"/>
            <ac:spMk id="4" creationId="{7E4801EA-A9DC-43D5-BA12-A71D30C7F821}"/>
          </ac:spMkLst>
        </pc:spChg>
        <pc:spChg chg="add mod">
          <ac:chgData name="Richardson, Hannah" userId="99fc2e72-916b-4301-badb-78507e675e5b" providerId="ADAL" clId="{5937897D-C3AF-459E-A78A-F2B650CF1D37}" dt="2025-08-04T09:21:14.204" v="17"/>
          <ac:spMkLst>
            <pc:docMk/>
            <pc:sldMk cId="1975585822" sldId="262"/>
            <ac:spMk id="6" creationId="{F19E2E39-54DB-BB87-817B-12D0DDFBE0D3}"/>
          </ac:spMkLst>
        </pc:spChg>
        <pc:picChg chg="del">
          <ac:chgData name="Richardson, Hannah" userId="99fc2e72-916b-4301-badb-78507e675e5b" providerId="ADAL" clId="{5937897D-C3AF-459E-A78A-F2B650CF1D37}" dt="2025-08-04T09:21:16.062" v="18" actId="478"/>
          <ac:picMkLst>
            <pc:docMk/>
            <pc:sldMk cId="1975585822" sldId="262"/>
            <ac:picMk id="5" creationId="{E7E44212-2EC9-4E16-BB09-56D8E050E4E1}"/>
          </ac:picMkLst>
        </pc:picChg>
      </pc:sldChg>
      <pc:sldChg chg="addSp delSp modSp mod">
        <pc:chgData name="Richardson, Hannah" userId="99fc2e72-916b-4301-badb-78507e675e5b" providerId="ADAL" clId="{5937897D-C3AF-459E-A78A-F2B650CF1D37}" dt="2025-08-04T09:21:22.653" v="21" actId="478"/>
        <pc:sldMkLst>
          <pc:docMk/>
          <pc:sldMk cId="1040044750" sldId="263"/>
        </pc:sldMkLst>
        <pc:spChg chg="del">
          <ac:chgData name="Richardson, Hannah" userId="99fc2e72-916b-4301-badb-78507e675e5b" providerId="ADAL" clId="{5937897D-C3AF-459E-A78A-F2B650CF1D37}" dt="2025-08-04T09:21:20.718" v="19" actId="478"/>
          <ac:spMkLst>
            <pc:docMk/>
            <pc:sldMk cId="1040044750" sldId="263"/>
            <ac:spMk id="4" creationId="{63F5D7A7-1AFC-4558-BB19-77332B337C09}"/>
          </ac:spMkLst>
        </pc:spChg>
        <pc:spChg chg="add mod">
          <ac:chgData name="Richardson, Hannah" userId="99fc2e72-916b-4301-badb-78507e675e5b" providerId="ADAL" clId="{5937897D-C3AF-459E-A78A-F2B650CF1D37}" dt="2025-08-04T09:21:21.228" v="20"/>
          <ac:spMkLst>
            <pc:docMk/>
            <pc:sldMk cId="1040044750" sldId="263"/>
            <ac:spMk id="6" creationId="{E22E5F64-2C68-2367-B8BE-C7D0B3915045}"/>
          </ac:spMkLst>
        </pc:spChg>
        <pc:picChg chg="del">
          <ac:chgData name="Richardson, Hannah" userId="99fc2e72-916b-4301-badb-78507e675e5b" providerId="ADAL" clId="{5937897D-C3AF-459E-A78A-F2B650CF1D37}" dt="2025-08-04T09:21:22.653" v="21" actId="478"/>
          <ac:picMkLst>
            <pc:docMk/>
            <pc:sldMk cId="1040044750" sldId="263"/>
            <ac:picMk id="5" creationId="{7084CAA4-557F-4194-B4F3-415B1013F8C4}"/>
          </ac:picMkLst>
        </pc:picChg>
      </pc:sldChg>
      <pc:sldChg chg="addSp delSp modSp del mod">
        <pc:chgData name="Richardson, Hannah" userId="99fc2e72-916b-4301-badb-78507e675e5b" providerId="ADAL" clId="{5937897D-C3AF-459E-A78A-F2B650CF1D37}" dt="2025-08-04T09:21:40.407" v="27" actId="2696"/>
        <pc:sldMkLst>
          <pc:docMk/>
          <pc:sldMk cId="621047671" sldId="264"/>
        </pc:sldMkLst>
        <pc:spChg chg="del">
          <ac:chgData name="Richardson, Hannah" userId="99fc2e72-916b-4301-badb-78507e675e5b" providerId="ADAL" clId="{5937897D-C3AF-459E-A78A-F2B650CF1D37}" dt="2025-08-04T09:21:26.285" v="22" actId="478"/>
          <ac:spMkLst>
            <pc:docMk/>
            <pc:sldMk cId="621047671" sldId="264"/>
            <ac:spMk id="4" creationId="{A96705EB-F05A-49EE-A4CF-45114CEA4F77}"/>
          </ac:spMkLst>
        </pc:spChg>
        <pc:spChg chg="add mod">
          <ac:chgData name="Richardson, Hannah" userId="99fc2e72-916b-4301-badb-78507e675e5b" providerId="ADAL" clId="{5937897D-C3AF-459E-A78A-F2B650CF1D37}" dt="2025-08-04T09:21:27.062" v="23"/>
          <ac:spMkLst>
            <pc:docMk/>
            <pc:sldMk cId="621047671" sldId="264"/>
            <ac:spMk id="6" creationId="{F4B5A3AE-0A1F-E231-7044-9BF781B78C38}"/>
          </ac:spMkLst>
        </pc:spChg>
        <pc:spChg chg="add del mod">
          <ac:chgData name="Richardson, Hannah" userId="99fc2e72-916b-4301-badb-78507e675e5b" providerId="ADAL" clId="{5937897D-C3AF-459E-A78A-F2B650CF1D37}" dt="2025-08-04T09:21:31.332" v="25" actId="478"/>
          <ac:spMkLst>
            <pc:docMk/>
            <pc:sldMk cId="621047671" sldId="264"/>
            <ac:spMk id="7" creationId="{F139FEAB-968F-D05A-C596-A859D9E01EA9}"/>
          </ac:spMkLst>
        </pc:spChg>
        <pc:picChg chg="del">
          <ac:chgData name="Richardson, Hannah" userId="99fc2e72-916b-4301-badb-78507e675e5b" providerId="ADAL" clId="{5937897D-C3AF-459E-A78A-F2B650CF1D37}" dt="2025-08-04T09:21:33.050" v="26" actId="478"/>
          <ac:picMkLst>
            <pc:docMk/>
            <pc:sldMk cId="621047671" sldId="264"/>
            <ac:picMk id="5" creationId="{D5AA3E64-43F8-4819-B1C8-83795969BD3A}"/>
          </ac:picMkLst>
        </pc:picChg>
      </pc:sldChg>
      <pc:sldChg chg="modSp add mod">
        <pc:chgData name="Richardson, Hannah" userId="99fc2e72-916b-4301-badb-78507e675e5b" providerId="ADAL" clId="{5937897D-C3AF-459E-A78A-F2B650CF1D37}" dt="2025-08-04T09:23:14.715" v="89" actId="20577"/>
        <pc:sldMkLst>
          <pc:docMk/>
          <pc:sldMk cId="1271258416" sldId="264"/>
        </pc:sldMkLst>
        <pc:spChg chg="mod">
          <ac:chgData name="Richardson, Hannah" userId="99fc2e72-916b-4301-badb-78507e675e5b" providerId="ADAL" clId="{5937897D-C3AF-459E-A78A-F2B650CF1D37}" dt="2025-08-04T09:23:14.715" v="89" actId="20577"/>
          <ac:spMkLst>
            <pc:docMk/>
            <pc:sldMk cId="1271258416" sldId="264"/>
            <ac:spMk id="3" creationId="{17E623A4-FD65-B0FD-0605-71E977F431BD}"/>
          </ac:spMkLst>
        </pc:spChg>
      </pc:sldChg>
      <pc:sldChg chg="modSp add mod">
        <pc:chgData name="Richardson, Hannah" userId="99fc2e72-916b-4301-badb-78507e675e5b" providerId="ADAL" clId="{5937897D-C3AF-459E-A78A-F2B650CF1D37}" dt="2025-08-04T09:57:49.217" v="97" actId="20577"/>
        <pc:sldMkLst>
          <pc:docMk/>
          <pc:sldMk cId="2242383583" sldId="265"/>
        </pc:sldMkLst>
        <pc:spChg chg="mod">
          <ac:chgData name="Richardson, Hannah" userId="99fc2e72-916b-4301-badb-78507e675e5b" providerId="ADAL" clId="{5937897D-C3AF-459E-A78A-F2B650CF1D37}" dt="2025-08-04T09:57:49.217" v="97" actId="20577"/>
          <ac:spMkLst>
            <pc:docMk/>
            <pc:sldMk cId="2242383583" sldId="265"/>
            <ac:spMk id="3" creationId="{0E3FCF5F-FF63-E57C-3189-BACAAF75DD8D}"/>
          </ac:spMkLst>
        </pc:spChg>
      </pc:sldChg>
      <pc:sldMasterChg chg="modSldLayout">
        <pc:chgData name="Richardson, Hannah" userId="99fc2e72-916b-4301-badb-78507e675e5b" providerId="ADAL" clId="{5937897D-C3AF-459E-A78A-F2B650CF1D37}" dt="2025-08-04T09:22:41.841" v="30"/>
        <pc:sldMasterMkLst>
          <pc:docMk/>
          <pc:sldMasterMk cId="4130926295" sldId="2147483660"/>
        </pc:sldMasterMkLst>
        <pc:sldLayoutChg chg="addSp delSp modSp mod">
          <pc:chgData name="Richardson, Hannah" userId="99fc2e72-916b-4301-badb-78507e675e5b" providerId="ADAL" clId="{5937897D-C3AF-459E-A78A-F2B650CF1D37}" dt="2025-08-04T09:22:41.841" v="30"/>
          <pc:sldLayoutMkLst>
            <pc:docMk/>
            <pc:sldMasterMk cId="4130926295" sldId="2147483660"/>
            <pc:sldLayoutMk cId="2400286013" sldId="2147483662"/>
          </pc:sldLayoutMkLst>
          <pc:spChg chg="add mod">
            <ac:chgData name="Richardson, Hannah" userId="99fc2e72-916b-4301-badb-78507e675e5b" providerId="ADAL" clId="{5937897D-C3AF-459E-A78A-F2B650CF1D37}" dt="2025-08-04T09:22:41.841" v="30"/>
            <ac:spMkLst>
              <pc:docMk/>
              <pc:sldMasterMk cId="4130926295" sldId="2147483660"/>
              <pc:sldLayoutMk cId="2400286013" sldId="2147483662"/>
              <ac:spMk id="2" creationId="{C00C910D-5356-3F0E-BAA2-B45EAC329B6C}"/>
            </ac:spMkLst>
          </pc:spChg>
          <pc:spChg chg="del">
            <ac:chgData name="Richardson, Hannah" userId="99fc2e72-916b-4301-badb-78507e675e5b" providerId="ADAL" clId="{5937897D-C3AF-459E-A78A-F2B650CF1D37}" dt="2025-08-04T09:22:41.483" v="29" actId="478"/>
            <ac:spMkLst>
              <pc:docMk/>
              <pc:sldMasterMk cId="4130926295" sldId="2147483660"/>
              <pc:sldLayoutMk cId="2400286013" sldId="2147483662"/>
              <ac:spMk id="7" creationId="{6EE4010D-EACE-FF98-9501-2254F2203C60}"/>
            </ac:spMkLst>
          </pc:spChg>
        </pc:sldLayoutChg>
      </pc:sldMasterChg>
      <pc:sldMasterChg chg="modSldLayout">
        <pc:chgData name="Richardson, Hannah" userId="99fc2e72-916b-4301-badb-78507e675e5b" providerId="ADAL" clId="{5937897D-C3AF-459E-A78A-F2B650CF1D37}" dt="2025-08-04T09:57:25.105" v="95"/>
        <pc:sldMasterMkLst>
          <pc:docMk/>
          <pc:sldMasterMk cId="2008717016" sldId="2147483663"/>
        </pc:sldMasterMkLst>
        <pc:sldLayoutChg chg="addSp delSp modSp mod">
          <pc:chgData name="Richardson, Hannah" userId="99fc2e72-916b-4301-badb-78507e675e5b" providerId="ADAL" clId="{5937897D-C3AF-459E-A78A-F2B650CF1D37}" dt="2025-08-04T09:57:25.105" v="95"/>
          <pc:sldLayoutMkLst>
            <pc:docMk/>
            <pc:sldMasterMk cId="2008717016" sldId="2147483663"/>
            <pc:sldLayoutMk cId="1796819306" sldId="2147483665"/>
          </pc:sldLayoutMkLst>
          <pc:spChg chg="add del mod">
            <ac:chgData name="Richardson, Hannah" userId="99fc2e72-916b-4301-badb-78507e675e5b" providerId="ADAL" clId="{5937897D-C3AF-459E-A78A-F2B650CF1D37}" dt="2025-08-04T09:57:24.813" v="94" actId="478"/>
            <ac:spMkLst>
              <pc:docMk/>
              <pc:sldMasterMk cId="2008717016" sldId="2147483663"/>
              <pc:sldLayoutMk cId="1796819306" sldId="2147483665"/>
              <ac:spMk id="2" creationId="{D5393B47-0988-85BC-360B-5AF3817AECA2}"/>
            </ac:spMkLst>
          </pc:spChg>
          <pc:spChg chg="add mod">
            <ac:chgData name="Richardson, Hannah" userId="99fc2e72-916b-4301-badb-78507e675e5b" providerId="ADAL" clId="{5937897D-C3AF-459E-A78A-F2B650CF1D37}" dt="2025-08-04T09:57:25.105" v="95"/>
            <ac:spMkLst>
              <pc:docMk/>
              <pc:sldMasterMk cId="2008717016" sldId="2147483663"/>
              <pc:sldLayoutMk cId="1796819306" sldId="2147483665"/>
              <ac:spMk id="3" creationId="{08DE6FFF-7F3C-4B61-112B-D2F58F9524E1}"/>
            </ac:spMkLst>
          </pc:spChg>
          <pc:spChg chg="del">
            <ac:chgData name="Richardson, Hannah" userId="99fc2e72-916b-4301-badb-78507e675e5b" providerId="ADAL" clId="{5937897D-C3AF-459E-A78A-F2B650CF1D37}" dt="2025-08-04T09:57:02.802" v="91" actId="478"/>
            <ac:spMkLst>
              <pc:docMk/>
              <pc:sldMasterMk cId="2008717016" sldId="2147483663"/>
              <pc:sldLayoutMk cId="1796819306" sldId="2147483665"/>
              <ac:spMk id="7" creationId="{6EE4010D-EACE-FF98-9501-2254F2203C60}"/>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A59AAD7-E803-421B-9F11-6EA54C012758}" type="datetimeFigureOut">
              <a:rPr lang="en-GB" smtClean="0"/>
              <a:t>04/08/2025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FE7C953-410C-493F-8218-D7979CEF7E9B}" type="slidenum">
              <a:rPr lang="en-GB" smtClean="0"/>
              <a:t>‹#›</a:t>
            </a:fld>
            <a:endParaRPr lang="en-GB" dirty="0"/>
          </a:p>
        </p:txBody>
      </p:sp>
    </p:spTree>
    <p:extLst>
      <p:ext uri="{BB962C8B-B14F-4D97-AF65-F5344CB8AC3E}">
        <p14:creationId xmlns:p14="http://schemas.microsoft.com/office/powerpoint/2010/main" val="3784461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59AAD7-E803-421B-9F11-6EA54C012758}" type="datetimeFigureOut">
              <a:rPr lang="en-GB" smtClean="0"/>
              <a:t>04/08/2025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FE7C953-410C-493F-8218-D7979CEF7E9B}" type="slidenum">
              <a:rPr lang="en-GB" smtClean="0"/>
              <a:t>‹#›</a:t>
            </a:fld>
            <a:endParaRPr lang="en-GB" dirty="0"/>
          </a:p>
        </p:txBody>
      </p:sp>
    </p:spTree>
    <p:extLst>
      <p:ext uri="{BB962C8B-B14F-4D97-AF65-F5344CB8AC3E}">
        <p14:creationId xmlns:p14="http://schemas.microsoft.com/office/powerpoint/2010/main" val="4063626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59AAD7-E803-421B-9F11-6EA54C012758}" type="datetimeFigureOut">
              <a:rPr lang="en-GB" smtClean="0"/>
              <a:t>04/08/2025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FE7C953-410C-493F-8218-D7979CEF7E9B}" type="slidenum">
              <a:rPr lang="en-GB" smtClean="0"/>
              <a:t>‹#›</a:t>
            </a:fld>
            <a:endParaRPr lang="en-GB" dirty="0"/>
          </a:p>
        </p:txBody>
      </p:sp>
    </p:spTree>
    <p:extLst>
      <p:ext uri="{BB962C8B-B14F-4D97-AF65-F5344CB8AC3E}">
        <p14:creationId xmlns:p14="http://schemas.microsoft.com/office/powerpoint/2010/main" val="30872333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ext Box 2">
            <a:extLst>
              <a:ext uri="{FF2B5EF4-FFF2-40B4-BE49-F238E27FC236}">
                <a16:creationId xmlns:a16="http://schemas.microsoft.com/office/drawing/2014/main" id="{77728B54-37D3-ACE7-7E90-B578FD338A84}"/>
              </a:ext>
            </a:extLst>
          </p:cNvPr>
          <p:cNvSpPr txBox="1">
            <a:spLocks noChangeArrowheads="1"/>
          </p:cNvSpPr>
          <p:nvPr userDrawn="1"/>
        </p:nvSpPr>
        <p:spPr bwMode="auto">
          <a:xfrm>
            <a:off x="0" y="1809367"/>
            <a:ext cx="4247515" cy="352425"/>
          </a:xfrm>
          <a:prstGeom prst="rect">
            <a:avLst/>
          </a:prstGeom>
          <a:solidFill>
            <a:srgbClr val="1F3244"/>
          </a:solidFill>
          <a:ln w="9525">
            <a:noFill/>
            <a:miter lim="800000"/>
            <a:headEnd/>
            <a:tailEnd/>
          </a:ln>
        </p:spPr>
        <p:txBody>
          <a:bodyPr rot="0" vert="horz" wrap="square" lIns="91440" tIns="45720" rIns="91440" bIns="45720" anchor="ctr" anchorCtr="0">
            <a:noAutofit/>
          </a:bodyPr>
          <a:lstStyle/>
          <a:p>
            <a:pPr algn="ctr" hangingPunct="0">
              <a:spcBef>
                <a:spcPts val="0"/>
              </a:spcBef>
              <a:spcAft>
                <a:spcPts val="200"/>
              </a:spcAft>
            </a:pPr>
            <a:r>
              <a:rPr lang="en-GB" sz="1800" b="0" kern="0" dirty="0">
                <a:solidFill>
                  <a:srgbClr val="FFFFFF"/>
                </a:solidFill>
                <a:effectLst/>
                <a:latin typeface="Arial" panose="020B0604020202020204" pitchFamily="34" charset="0"/>
                <a:ea typeface="Times New Roman" panose="02020603050405020304" pitchFamily="18" charset="0"/>
              </a:rPr>
              <a:t>HIAS MOODLE+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
        <p:nvSpPr>
          <p:cNvPr id="8" name="Text Box 1093077983">
            <a:extLst>
              <a:ext uri="{FF2B5EF4-FFF2-40B4-BE49-F238E27FC236}">
                <a16:creationId xmlns:a16="http://schemas.microsoft.com/office/drawing/2014/main" id="{C7A85B47-2BD8-6747-DF3F-AC979F4B1CF4}"/>
              </a:ext>
            </a:extLst>
          </p:cNvPr>
          <p:cNvSpPr txBox="1">
            <a:spLocks/>
          </p:cNvSpPr>
          <p:nvPr userDrawn="1"/>
        </p:nvSpPr>
        <p:spPr>
          <a:xfrm>
            <a:off x="10103160" y="6221904"/>
            <a:ext cx="1539240" cy="395605"/>
          </a:xfrm>
          <a:prstGeom prst="rect">
            <a:avLst/>
          </a:prstGeom>
          <a:noFill/>
          <a:ln w="6350">
            <a:noFil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r">
              <a:lnSpc>
                <a:spcPct val="115000"/>
              </a:lnSpc>
              <a:spcAft>
                <a:spcPts val="1000"/>
              </a:spcAft>
            </a:pPr>
            <a:r>
              <a:rPr lang="en-GB" sz="1600" b="1" dirty="0">
                <a:solidFill>
                  <a:srgbClr val="1F3244"/>
                </a:solidFill>
                <a:effectLst/>
                <a:latin typeface="Arial" panose="020B0604020202020204" pitchFamily="34" charset="0"/>
                <a:ea typeface="Calibri" panose="020F0502020204030204" pitchFamily="34" charset="0"/>
                <a:cs typeface="Arial" panose="020B0604020202020204" pitchFamily="34" charset="0"/>
              </a:rPr>
              <a:t>hants.gov.uk</a:t>
            </a:r>
            <a:endParaRPr lang="en-GB"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47164807-8B4E-3DC7-32FE-12D4F98A331C}"/>
              </a:ext>
            </a:extLst>
          </p:cNvPr>
          <p:cNvSpPr txBox="1"/>
          <p:nvPr userDrawn="1"/>
        </p:nvSpPr>
        <p:spPr>
          <a:xfrm>
            <a:off x="353747" y="6274185"/>
            <a:ext cx="2198341" cy="257891"/>
          </a:xfrm>
          <a:prstGeom prst="rect">
            <a:avLst/>
          </a:prstGeom>
          <a:noFill/>
        </p:spPr>
        <p:txBody>
          <a:bodyPr wrap="square">
            <a:spAutoFit/>
          </a:bodyPr>
          <a:lstStyle/>
          <a:p>
            <a:pPr>
              <a:lnSpc>
                <a:spcPct val="115000"/>
              </a:lnSpc>
              <a:spcBef>
                <a:spcPts val="1000"/>
              </a:spcBef>
            </a:pPr>
            <a:r>
              <a:rPr lang="en-GB" sz="100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100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10" name="Picture 9" descr="A blue and white sign with white text&#10;&#10;Description automatically generated">
            <a:extLst>
              <a:ext uri="{FF2B5EF4-FFF2-40B4-BE49-F238E27FC236}">
                <a16:creationId xmlns:a16="http://schemas.microsoft.com/office/drawing/2014/main" id="{9F0E0B87-8A9B-5BAC-E877-2BD871710B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56000" y="540000"/>
            <a:ext cx="1886400" cy="962064"/>
          </a:xfrm>
          <a:prstGeom prst="rect">
            <a:avLst/>
          </a:prstGeom>
        </p:spPr>
      </p:pic>
    </p:spTree>
    <p:extLst>
      <p:ext uri="{BB962C8B-B14F-4D97-AF65-F5344CB8AC3E}">
        <p14:creationId xmlns:p14="http://schemas.microsoft.com/office/powerpoint/2010/main" val="26271250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Conten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0DCD4B-9579-2C52-D611-08CAEF62B801}"/>
              </a:ext>
            </a:extLst>
          </p:cNvPr>
          <p:cNvSpPr txBox="1"/>
          <p:nvPr userDrawn="1"/>
        </p:nvSpPr>
        <p:spPr>
          <a:xfrm>
            <a:off x="353747" y="6274185"/>
            <a:ext cx="2198341" cy="257891"/>
          </a:xfrm>
          <a:prstGeom prst="rect">
            <a:avLst/>
          </a:prstGeom>
          <a:noFill/>
        </p:spPr>
        <p:txBody>
          <a:bodyPr wrap="square">
            <a:spAutoFit/>
          </a:bodyPr>
          <a:lstStyle/>
          <a:p>
            <a:pPr>
              <a:lnSpc>
                <a:spcPct val="115000"/>
              </a:lnSpc>
              <a:spcBef>
                <a:spcPts val="1000"/>
              </a:spcBef>
            </a:pPr>
            <a:r>
              <a:rPr lang="en-GB" sz="100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100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Text Box 1093077983">
            <a:extLst>
              <a:ext uri="{FF2B5EF4-FFF2-40B4-BE49-F238E27FC236}">
                <a16:creationId xmlns:a16="http://schemas.microsoft.com/office/drawing/2014/main" id="{933E6601-BE5E-F407-0883-C0A9A9634EFF}"/>
              </a:ext>
            </a:extLst>
          </p:cNvPr>
          <p:cNvSpPr txBox="1">
            <a:spLocks/>
          </p:cNvSpPr>
          <p:nvPr userDrawn="1"/>
        </p:nvSpPr>
        <p:spPr>
          <a:xfrm>
            <a:off x="10103159" y="6221904"/>
            <a:ext cx="1735093" cy="395605"/>
          </a:xfrm>
          <a:prstGeom prst="rect">
            <a:avLst/>
          </a:prstGeom>
          <a:noFill/>
          <a:ln w="6350">
            <a:noFil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r">
              <a:lnSpc>
                <a:spcPct val="115000"/>
              </a:lnSpc>
              <a:spcAft>
                <a:spcPts val="1000"/>
              </a:spcAft>
            </a:pPr>
            <a:fld id="{3C00743A-6E6A-4BD9-A12C-3C6F1E13A3EC}" type="slidenum">
              <a:rPr lang="en-GB" sz="1000" smtClean="0">
                <a:effectLst/>
                <a:latin typeface="Arial" panose="020B0604020202020204" pitchFamily="34" charset="0"/>
                <a:ea typeface="Calibri" panose="020F0502020204030204" pitchFamily="34" charset="0"/>
                <a:cs typeface="Arial" panose="020B0604020202020204" pitchFamily="34" charset="0"/>
              </a:rPr>
              <a:t>‹#›</a:t>
            </a:fld>
            <a:endParaRPr lang="en-GB" sz="1000" dirty="0">
              <a:effectLst/>
              <a:latin typeface="Arial" panose="020B0604020202020204" pitchFamily="34" charset="0"/>
              <a:ea typeface="Calibri" panose="020F0502020204030204" pitchFamily="34" charset="0"/>
              <a:cs typeface="Arial" panose="020B0604020202020204" pitchFamily="34" charset="0"/>
            </a:endParaRPr>
          </a:p>
        </p:txBody>
      </p:sp>
      <p:sp>
        <p:nvSpPr>
          <p:cNvPr id="2" name="Text Box 2">
            <a:extLst>
              <a:ext uri="{FF2B5EF4-FFF2-40B4-BE49-F238E27FC236}">
                <a16:creationId xmlns:a16="http://schemas.microsoft.com/office/drawing/2014/main" id="{C00C910D-5356-3F0E-BAA2-B45EAC329B6C}"/>
              </a:ext>
            </a:extLst>
          </p:cNvPr>
          <p:cNvSpPr txBox="1">
            <a:spLocks noChangeArrowheads="1"/>
          </p:cNvSpPr>
          <p:nvPr userDrawn="1"/>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4002860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ext Box 2">
            <a:extLst>
              <a:ext uri="{FF2B5EF4-FFF2-40B4-BE49-F238E27FC236}">
                <a16:creationId xmlns:a16="http://schemas.microsoft.com/office/drawing/2014/main" id="{77728B54-37D3-ACE7-7E90-B578FD338A84}"/>
              </a:ext>
            </a:extLst>
          </p:cNvPr>
          <p:cNvSpPr txBox="1">
            <a:spLocks noChangeArrowheads="1"/>
          </p:cNvSpPr>
          <p:nvPr userDrawn="1"/>
        </p:nvSpPr>
        <p:spPr bwMode="auto">
          <a:xfrm>
            <a:off x="0" y="1809367"/>
            <a:ext cx="4247515" cy="352425"/>
          </a:xfrm>
          <a:prstGeom prst="rect">
            <a:avLst/>
          </a:prstGeom>
          <a:solidFill>
            <a:srgbClr val="1F3244"/>
          </a:solidFill>
          <a:ln w="9525">
            <a:noFill/>
            <a:miter lim="800000"/>
            <a:headEnd/>
            <a:tailEnd/>
          </a:ln>
        </p:spPr>
        <p:txBody>
          <a:bodyPr rot="0" vert="horz" wrap="square" lIns="91440" tIns="45720" rIns="91440" bIns="45720" anchor="ctr" anchorCtr="0">
            <a:noAutofit/>
          </a:bodyPr>
          <a:lstStyle/>
          <a:p>
            <a:pPr algn="ctr" hangingPunct="0">
              <a:spcBef>
                <a:spcPts val="0"/>
              </a:spcBef>
              <a:spcAft>
                <a:spcPts val="200"/>
              </a:spcAft>
            </a:pPr>
            <a:r>
              <a:rPr lang="en-GB" sz="1800" b="0" kern="0" dirty="0">
                <a:solidFill>
                  <a:srgbClr val="FFFFFF"/>
                </a:solidFill>
                <a:effectLst/>
                <a:latin typeface="Arial" panose="020B0604020202020204" pitchFamily="34" charset="0"/>
                <a:ea typeface="Times New Roman" panose="02020603050405020304" pitchFamily="18" charset="0"/>
              </a:rPr>
              <a:t>HIAS MOODLE+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
        <p:nvSpPr>
          <p:cNvPr id="8" name="Text Box 1093077983">
            <a:extLst>
              <a:ext uri="{FF2B5EF4-FFF2-40B4-BE49-F238E27FC236}">
                <a16:creationId xmlns:a16="http://schemas.microsoft.com/office/drawing/2014/main" id="{C7A85B47-2BD8-6747-DF3F-AC979F4B1CF4}"/>
              </a:ext>
            </a:extLst>
          </p:cNvPr>
          <p:cNvSpPr txBox="1">
            <a:spLocks/>
          </p:cNvSpPr>
          <p:nvPr userDrawn="1"/>
        </p:nvSpPr>
        <p:spPr>
          <a:xfrm>
            <a:off x="10103160" y="6221904"/>
            <a:ext cx="1539240" cy="395605"/>
          </a:xfrm>
          <a:prstGeom prst="rect">
            <a:avLst/>
          </a:prstGeom>
          <a:noFill/>
          <a:ln w="6350">
            <a:noFil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r">
              <a:lnSpc>
                <a:spcPct val="115000"/>
              </a:lnSpc>
              <a:spcAft>
                <a:spcPts val="1000"/>
              </a:spcAft>
            </a:pPr>
            <a:r>
              <a:rPr lang="en-GB" sz="1600" b="1" dirty="0">
                <a:solidFill>
                  <a:srgbClr val="1F3244"/>
                </a:solidFill>
                <a:effectLst/>
                <a:latin typeface="Arial" panose="020B0604020202020204" pitchFamily="34" charset="0"/>
                <a:ea typeface="Calibri" panose="020F0502020204030204" pitchFamily="34" charset="0"/>
                <a:cs typeface="Arial" panose="020B0604020202020204" pitchFamily="34" charset="0"/>
              </a:rPr>
              <a:t>hants.gov.uk</a:t>
            </a:r>
            <a:endParaRPr lang="en-GB"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47164807-8B4E-3DC7-32FE-12D4F98A331C}"/>
              </a:ext>
            </a:extLst>
          </p:cNvPr>
          <p:cNvSpPr txBox="1"/>
          <p:nvPr userDrawn="1"/>
        </p:nvSpPr>
        <p:spPr>
          <a:xfrm>
            <a:off x="353747" y="6274185"/>
            <a:ext cx="2198341" cy="257891"/>
          </a:xfrm>
          <a:prstGeom prst="rect">
            <a:avLst/>
          </a:prstGeom>
          <a:noFill/>
        </p:spPr>
        <p:txBody>
          <a:bodyPr wrap="square">
            <a:spAutoFit/>
          </a:bodyPr>
          <a:lstStyle/>
          <a:p>
            <a:pPr>
              <a:lnSpc>
                <a:spcPct val="115000"/>
              </a:lnSpc>
              <a:spcBef>
                <a:spcPts val="1000"/>
              </a:spcBef>
            </a:pPr>
            <a:r>
              <a:rPr lang="en-GB" sz="100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100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10" name="Picture 9" descr="A blue and white sign with white text&#10;&#10;Description automatically generated">
            <a:extLst>
              <a:ext uri="{FF2B5EF4-FFF2-40B4-BE49-F238E27FC236}">
                <a16:creationId xmlns:a16="http://schemas.microsoft.com/office/drawing/2014/main" id="{9F0E0B87-8A9B-5BAC-E877-2BD871710B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56000" y="540000"/>
            <a:ext cx="1886400" cy="962064"/>
          </a:xfrm>
          <a:prstGeom prst="rect">
            <a:avLst/>
          </a:prstGeom>
        </p:spPr>
      </p:pic>
    </p:spTree>
    <p:extLst>
      <p:ext uri="{BB962C8B-B14F-4D97-AF65-F5344CB8AC3E}">
        <p14:creationId xmlns:p14="http://schemas.microsoft.com/office/powerpoint/2010/main" val="262378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Conten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0DCD4B-9579-2C52-D611-08CAEF62B801}"/>
              </a:ext>
            </a:extLst>
          </p:cNvPr>
          <p:cNvSpPr txBox="1"/>
          <p:nvPr userDrawn="1"/>
        </p:nvSpPr>
        <p:spPr>
          <a:xfrm>
            <a:off x="353747" y="6274185"/>
            <a:ext cx="2198341" cy="257891"/>
          </a:xfrm>
          <a:prstGeom prst="rect">
            <a:avLst/>
          </a:prstGeom>
          <a:noFill/>
        </p:spPr>
        <p:txBody>
          <a:bodyPr wrap="square">
            <a:spAutoFit/>
          </a:bodyPr>
          <a:lstStyle/>
          <a:p>
            <a:pPr>
              <a:lnSpc>
                <a:spcPct val="115000"/>
              </a:lnSpc>
              <a:spcBef>
                <a:spcPts val="1000"/>
              </a:spcBef>
            </a:pPr>
            <a:r>
              <a:rPr lang="en-GB" sz="100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100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Text Box 1093077983">
            <a:extLst>
              <a:ext uri="{FF2B5EF4-FFF2-40B4-BE49-F238E27FC236}">
                <a16:creationId xmlns:a16="http://schemas.microsoft.com/office/drawing/2014/main" id="{933E6601-BE5E-F407-0883-C0A9A9634EFF}"/>
              </a:ext>
            </a:extLst>
          </p:cNvPr>
          <p:cNvSpPr txBox="1">
            <a:spLocks/>
          </p:cNvSpPr>
          <p:nvPr userDrawn="1"/>
        </p:nvSpPr>
        <p:spPr>
          <a:xfrm>
            <a:off x="10103159" y="6221904"/>
            <a:ext cx="1735093" cy="395605"/>
          </a:xfrm>
          <a:prstGeom prst="rect">
            <a:avLst/>
          </a:prstGeom>
          <a:noFill/>
          <a:ln w="6350">
            <a:noFil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r">
              <a:lnSpc>
                <a:spcPct val="115000"/>
              </a:lnSpc>
              <a:spcAft>
                <a:spcPts val="1000"/>
              </a:spcAft>
            </a:pPr>
            <a:fld id="{3C00743A-6E6A-4BD9-A12C-3C6F1E13A3EC}" type="slidenum">
              <a:rPr lang="en-GB" sz="1000" smtClean="0">
                <a:effectLst/>
                <a:latin typeface="Arial" panose="020B0604020202020204" pitchFamily="34" charset="0"/>
                <a:ea typeface="Calibri" panose="020F0502020204030204" pitchFamily="34" charset="0"/>
                <a:cs typeface="Arial" panose="020B0604020202020204" pitchFamily="34" charset="0"/>
              </a:rPr>
              <a:t>‹#›</a:t>
            </a:fld>
            <a:endParaRPr lang="en-GB" sz="1000"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Text Box 2">
            <a:extLst>
              <a:ext uri="{FF2B5EF4-FFF2-40B4-BE49-F238E27FC236}">
                <a16:creationId xmlns:a16="http://schemas.microsoft.com/office/drawing/2014/main" id="{08DE6FFF-7F3C-4B61-112B-D2F58F9524E1}"/>
              </a:ext>
            </a:extLst>
          </p:cNvPr>
          <p:cNvSpPr txBox="1">
            <a:spLocks noChangeArrowheads="1"/>
          </p:cNvSpPr>
          <p:nvPr userDrawn="1"/>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796819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59AAD7-E803-421B-9F11-6EA54C012758}" type="datetimeFigureOut">
              <a:rPr lang="en-GB" smtClean="0"/>
              <a:t>04/08/2025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FE7C953-410C-493F-8218-D7979CEF7E9B}" type="slidenum">
              <a:rPr lang="en-GB" smtClean="0"/>
              <a:t>‹#›</a:t>
            </a:fld>
            <a:endParaRPr lang="en-GB" dirty="0"/>
          </a:p>
        </p:txBody>
      </p:sp>
    </p:spTree>
    <p:extLst>
      <p:ext uri="{BB962C8B-B14F-4D97-AF65-F5344CB8AC3E}">
        <p14:creationId xmlns:p14="http://schemas.microsoft.com/office/powerpoint/2010/main" val="3639665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A59AAD7-E803-421B-9F11-6EA54C012758}" type="datetimeFigureOut">
              <a:rPr lang="en-GB" smtClean="0"/>
              <a:t>04/08/2025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FE7C953-410C-493F-8218-D7979CEF7E9B}" type="slidenum">
              <a:rPr lang="en-GB" smtClean="0"/>
              <a:t>‹#›</a:t>
            </a:fld>
            <a:endParaRPr lang="en-GB" dirty="0"/>
          </a:p>
        </p:txBody>
      </p:sp>
    </p:spTree>
    <p:extLst>
      <p:ext uri="{BB962C8B-B14F-4D97-AF65-F5344CB8AC3E}">
        <p14:creationId xmlns:p14="http://schemas.microsoft.com/office/powerpoint/2010/main" val="478708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A59AAD7-E803-421B-9F11-6EA54C012758}" type="datetimeFigureOut">
              <a:rPr lang="en-GB" smtClean="0"/>
              <a:t>04/08/2025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FE7C953-410C-493F-8218-D7979CEF7E9B}" type="slidenum">
              <a:rPr lang="en-GB" smtClean="0"/>
              <a:t>‹#›</a:t>
            </a:fld>
            <a:endParaRPr lang="en-GB" dirty="0"/>
          </a:p>
        </p:txBody>
      </p:sp>
    </p:spTree>
    <p:extLst>
      <p:ext uri="{BB962C8B-B14F-4D97-AF65-F5344CB8AC3E}">
        <p14:creationId xmlns:p14="http://schemas.microsoft.com/office/powerpoint/2010/main" val="224147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A59AAD7-E803-421B-9F11-6EA54C012758}" type="datetimeFigureOut">
              <a:rPr lang="en-GB" smtClean="0"/>
              <a:t>04/08/2025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CFE7C953-410C-493F-8218-D7979CEF7E9B}" type="slidenum">
              <a:rPr lang="en-GB" smtClean="0"/>
              <a:t>‹#›</a:t>
            </a:fld>
            <a:endParaRPr lang="en-GB" dirty="0"/>
          </a:p>
        </p:txBody>
      </p:sp>
    </p:spTree>
    <p:extLst>
      <p:ext uri="{BB962C8B-B14F-4D97-AF65-F5344CB8AC3E}">
        <p14:creationId xmlns:p14="http://schemas.microsoft.com/office/powerpoint/2010/main" val="563478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A59AAD7-E803-421B-9F11-6EA54C012758}" type="datetimeFigureOut">
              <a:rPr lang="en-GB" smtClean="0"/>
              <a:t>04/08/2025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CFE7C953-410C-493F-8218-D7979CEF7E9B}" type="slidenum">
              <a:rPr lang="en-GB" smtClean="0"/>
              <a:t>‹#›</a:t>
            </a:fld>
            <a:endParaRPr lang="en-GB" dirty="0"/>
          </a:p>
        </p:txBody>
      </p:sp>
    </p:spTree>
    <p:extLst>
      <p:ext uri="{BB962C8B-B14F-4D97-AF65-F5344CB8AC3E}">
        <p14:creationId xmlns:p14="http://schemas.microsoft.com/office/powerpoint/2010/main" val="3885717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59AAD7-E803-421B-9F11-6EA54C012758}" type="datetimeFigureOut">
              <a:rPr lang="en-GB" smtClean="0"/>
              <a:t>04/08/2025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CFE7C953-410C-493F-8218-D7979CEF7E9B}" type="slidenum">
              <a:rPr lang="en-GB" smtClean="0"/>
              <a:t>‹#›</a:t>
            </a:fld>
            <a:endParaRPr lang="en-GB" dirty="0"/>
          </a:p>
        </p:txBody>
      </p:sp>
    </p:spTree>
    <p:extLst>
      <p:ext uri="{BB962C8B-B14F-4D97-AF65-F5344CB8AC3E}">
        <p14:creationId xmlns:p14="http://schemas.microsoft.com/office/powerpoint/2010/main" val="3485646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A59AAD7-E803-421B-9F11-6EA54C012758}" type="datetimeFigureOut">
              <a:rPr lang="en-GB" smtClean="0"/>
              <a:t>04/08/2025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FE7C953-410C-493F-8218-D7979CEF7E9B}" type="slidenum">
              <a:rPr lang="en-GB" smtClean="0"/>
              <a:t>‹#›</a:t>
            </a:fld>
            <a:endParaRPr lang="en-GB" dirty="0"/>
          </a:p>
        </p:txBody>
      </p:sp>
    </p:spTree>
    <p:extLst>
      <p:ext uri="{BB962C8B-B14F-4D97-AF65-F5344CB8AC3E}">
        <p14:creationId xmlns:p14="http://schemas.microsoft.com/office/powerpoint/2010/main" val="4215532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A59AAD7-E803-421B-9F11-6EA54C012758}" type="datetimeFigureOut">
              <a:rPr lang="en-GB" smtClean="0"/>
              <a:t>04/08/2025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FE7C953-410C-493F-8218-D7979CEF7E9B}" type="slidenum">
              <a:rPr lang="en-GB" smtClean="0"/>
              <a:t>‹#›</a:t>
            </a:fld>
            <a:endParaRPr lang="en-GB" dirty="0"/>
          </a:p>
        </p:txBody>
      </p:sp>
    </p:spTree>
    <p:extLst>
      <p:ext uri="{BB962C8B-B14F-4D97-AF65-F5344CB8AC3E}">
        <p14:creationId xmlns:p14="http://schemas.microsoft.com/office/powerpoint/2010/main" val="2984977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59AAD7-E803-421B-9F11-6EA54C012758}" type="datetimeFigureOut">
              <a:rPr lang="en-GB" smtClean="0"/>
              <a:t>04/08/2025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E7C953-410C-493F-8218-D7979CEF7E9B}" type="slidenum">
              <a:rPr lang="en-GB" smtClean="0"/>
              <a:t>‹#›</a:t>
            </a:fld>
            <a:endParaRPr lang="en-GB" dirty="0"/>
          </a:p>
        </p:txBody>
      </p:sp>
    </p:spTree>
    <p:extLst>
      <p:ext uri="{BB962C8B-B14F-4D97-AF65-F5344CB8AC3E}">
        <p14:creationId xmlns:p14="http://schemas.microsoft.com/office/powerpoint/2010/main" val="35719079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BC6E16-C334-E330-F909-4B79124832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CB8C42-0D4C-2932-2835-80DFF2EFCA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E37DF9-DBF0-EE45-7175-EB54B2E151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C8C7C3-2E19-4984-A90F-A1CE91F7A559}" type="datetimeFigureOut">
              <a:rPr lang="en-GB" smtClean="0"/>
              <a:t>04/08/2025</a:t>
            </a:fld>
            <a:endParaRPr lang="en-GB"/>
          </a:p>
        </p:txBody>
      </p:sp>
      <p:sp>
        <p:nvSpPr>
          <p:cNvPr id="5" name="Footer Placeholder 4">
            <a:extLst>
              <a:ext uri="{FF2B5EF4-FFF2-40B4-BE49-F238E27FC236}">
                <a16:creationId xmlns:a16="http://schemas.microsoft.com/office/drawing/2014/main" id="{F4AA0626-62DD-32E8-C3B7-B7F25BB4A7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177405B-7C57-D0CA-A898-0F99039AF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B0B187-6E23-47C3-BFC7-E3738DBB3BE4}" type="slidenum">
              <a:rPr lang="en-GB" smtClean="0"/>
              <a:t>‹#›</a:t>
            </a:fld>
            <a:endParaRPr lang="en-GB"/>
          </a:p>
        </p:txBody>
      </p:sp>
    </p:spTree>
    <p:extLst>
      <p:ext uri="{BB962C8B-B14F-4D97-AF65-F5344CB8AC3E}">
        <p14:creationId xmlns:p14="http://schemas.microsoft.com/office/powerpoint/2010/main" val="4130926295"/>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BC6E16-C334-E330-F909-4B79124832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CB8C42-0D4C-2932-2835-80DFF2EFCA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E37DF9-DBF0-EE45-7175-EB54B2E151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C8C7C3-2E19-4984-A90F-A1CE91F7A559}" type="datetimeFigureOut">
              <a:rPr lang="en-GB" smtClean="0"/>
              <a:t>04/08/2025</a:t>
            </a:fld>
            <a:endParaRPr lang="en-GB"/>
          </a:p>
        </p:txBody>
      </p:sp>
      <p:sp>
        <p:nvSpPr>
          <p:cNvPr id="5" name="Footer Placeholder 4">
            <a:extLst>
              <a:ext uri="{FF2B5EF4-FFF2-40B4-BE49-F238E27FC236}">
                <a16:creationId xmlns:a16="http://schemas.microsoft.com/office/drawing/2014/main" id="{F4AA0626-62DD-32E8-C3B7-B7F25BB4A7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177405B-7C57-D0CA-A898-0F99039AF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B0B187-6E23-47C3-BFC7-E3738DBB3BE4}" type="slidenum">
              <a:rPr lang="en-GB" smtClean="0"/>
              <a:t>‹#›</a:t>
            </a:fld>
            <a:endParaRPr lang="en-GB"/>
          </a:p>
        </p:txBody>
      </p:sp>
    </p:spTree>
    <p:extLst>
      <p:ext uri="{BB962C8B-B14F-4D97-AF65-F5344CB8AC3E}">
        <p14:creationId xmlns:p14="http://schemas.microsoft.com/office/powerpoint/2010/main" val="2008717016"/>
      </p:ext>
    </p:extLst>
  </p:cSld>
  <p:clrMap bg1="lt1" tx1="dk1" bg2="lt2" tx2="dk2" accent1="accent1" accent2="accent2" accent3="accent3" accent4="accent4" accent5="accent5" accent6="accent6" hlink="hlink" folHlink="folHlink"/>
  <p:sldLayoutIdLst>
    <p:sldLayoutId id="2147483664" r:id="rId1"/>
    <p:sldLayoutId id="214748366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geography.hias.hants.gov.uk/course/view.php?id=159" TargetMode="External"/><Relationship Id="rId13" Type="http://schemas.openxmlformats.org/officeDocument/2006/relationships/hyperlink" Target="https://art.hias.hants.gov.uk/course/view.php?id=35" TargetMode="External"/><Relationship Id="rId18" Type="http://schemas.openxmlformats.org/officeDocument/2006/relationships/hyperlink" Target="https://hias-moodle.mylearningapp.com/course/view.php?id=176" TargetMode="External"/><Relationship Id="rId3" Type="http://schemas.openxmlformats.org/officeDocument/2006/relationships/hyperlink" Target="mailto:htlcdev@hants.gov.uk" TargetMode="External"/><Relationship Id="rId7" Type="http://schemas.openxmlformats.org/officeDocument/2006/relationships/hyperlink" Target="https://science.hias.hants.gov.uk/course/view.php?id=155" TargetMode="External"/><Relationship Id="rId12" Type="http://schemas.openxmlformats.org/officeDocument/2006/relationships/hyperlink" Target="https://computing.hias.hants.gov.uk/course/view.php?id=43" TargetMode="External"/><Relationship Id="rId17" Type="http://schemas.openxmlformats.org/officeDocument/2006/relationships/hyperlink" Target="https://sen.hias.hants.gov.uk/course/view.php?id=5" TargetMode="External"/><Relationship Id="rId2" Type="http://schemas.openxmlformats.org/officeDocument/2006/relationships/hyperlink" Target="mailto:Jayne.stillman@hants.gov.uk" TargetMode="External"/><Relationship Id="rId16" Type="http://schemas.openxmlformats.org/officeDocument/2006/relationships/hyperlink" Target="https://hias-moodle.mylearningapp.com/course/view.php?id=223" TargetMode="External"/><Relationship Id="rId1" Type="http://schemas.openxmlformats.org/officeDocument/2006/relationships/slideLayout" Target="../slideLayouts/slideLayout13.xml"/><Relationship Id="rId6" Type="http://schemas.openxmlformats.org/officeDocument/2006/relationships/hyperlink" Target="https://maths.hias.hants.gov.uk/course/view.php?id=218" TargetMode="External"/><Relationship Id="rId11" Type="http://schemas.openxmlformats.org/officeDocument/2006/relationships/hyperlink" Target="https://leadership.hias.hants.gov.uk/course/view.php?id=144" TargetMode="External"/><Relationship Id="rId5" Type="http://schemas.openxmlformats.org/officeDocument/2006/relationships/hyperlink" Target="https://english.hias.hants.gov.uk/course/view.php?id=740" TargetMode="External"/><Relationship Id="rId15" Type="http://schemas.openxmlformats.org/officeDocument/2006/relationships/hyperlink" Target="https://assessment.hias.hants.gov.uk/course/view.php?id=20" TargetMode="External"/><Relationship Id="rId10" Type="http://schemas.openxmlformats.org/officeDocument/2006/relationships/hyperlink" Target="https://history.hias.hants.gov.uk/course/view.php?id=91" TargetMode="External"/><Relationship Id="rId19" Type="http://schemas.openxmlformats.org/officeDocument/2006/relationships/hyperlink" Target="https://languages.hias.hants.gov.uk/course/view.php?id=3" TargetMode="External"/><Relationship Id="rId4" Type="http://schemas.openxmlformats.org/officeDocument/2006/relationships/hyperlink" Target="https://hias-moodle.mylearningapp.com/mod/page/view.php?id=481" TargetMode="External"/><Relationship Id="rId9" Type="http://schemas.openxmlformats.org/officeDocument/2006/relationships/hyperlink" Target="https://re.hias.hants.gov.uk/course/view.php?id=118" TargetMode="External"/><Relationship Id="rId14" Type="http://schemas.openxmlformats.org/officeDocument/2006/relationships/hyperlink" Target="https://designandtechnology.hias.hants.gov.uk/course/view.php?id=36"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8080" y="934515"/>
            <a:ext cx="5899150" cy="1072197"/>
          </a:xfrm>
        </p:spPr>
        <p:txBody>
          <a:bodyPr>
            <a:normAutofit/>
          </a:bodyPr>
          <a:lstStyle/>
          <a:p>
            <a:pPr algn="l"/>
            <a:r>
              <a:rPr lang="en-GB" sz="5400" b="1" dirty="0">
                <a:latin typeface="Arial" panose="020B0604020202020204" pitchFamily="34" charset="0"/>
                <a:cs typeface="Arial" panose="020B0604020202020204" pitchFamily="34" charset="0"/>
              </a:rPr>
              <a:t>Year 7 Art</a:t>
            </a:r>
          </a:p>
        </p:txBody>
      </p:sp>
      <p:sp>
        <p:nvSpPr>
          <p:cNvPr id="3" name="Subtitle 2"/>
          <p:cNvSpPr>
            <a:spLocks noGrp="1"/>
          </p:cNvSpPr>
          <p:nvPr>
            <p:ph type="subTitle" idx="1"/>
          </p:nvPr>
        </p:nvSpPr>
        <p:spPr>
          <a:xfrm>
            <a:off x="1148080" y="2000459"/>
            <a:ext cx="4856480" cy="753480"/>
          </a:xfrm>
        </p:spPr>
        <p:txBody>
          <a:bodyPr>
            <a:normAutofit/>
          </a:bodyPr>
          <a:lstStyle/>
          <a:p>
            <a:pPr algn="l"/>
            <a:r>
              <a:rPr lang="en-GB" sz="4000" dirty="0">
                <a:latin typeface="Arial" panose="020B0604020202020204" pitchFamily="34" charset="0"/>
                <a:cs typeface="Arial" panose="020B0604020202020204" pitchFamily="34" charset="0"/>
              </a:rPr>
              <a:t>Home Study Work</a:t>
            </a:r>
          </a:p>
        </p:txBody>
      </p:sp>
      <p:pic>
        <p:nvPicPr>
          <p:cNvPr id="5" name="Picture 4">
            <a:extLst>
              <a:ext uri="{FF2B5EF4-FFF2-40B4-BE49-F238E27FC236}">
                <a16:creationId xmlns:a16="http://schemas.microsoft.com/office/drawing/2014/main" id="{93CE78F1-ADBA-4939-9671-5F170E7D8350}"/>
              </a:ext>
            </a:extLst>
          </p:cNvPr>
          <p:cNvPicPr>
            <a:picLocks noChangeAspect="1"/>
          </p:cNvPicPr>
          <p:nvPr/>
        </p:nvPicPr>
        <p:blipFill>
          <a:blip r:embed="rId2"/>
          <a:stretch>
            <a:fillRect/>
          </a:stretch>
        </p:blipFill>
        <p:spPr>
          <a:xfrm>
            <a:off x="4569921" y="2781726"/>
            <a:ext cx="3052159" cy="3727734"/>
          </a:xfrm>
          <a:prstGeom prst="rect">
            <a:avLst/>
          </a:prstGeom>
        </p:spPr>
      </p:pic>
      <p:sp>
        <p:nvSpPr>
          <p:cNvPr id="6" name="TextBox 5">
            <a:extLst>
              <a:ext uri="{FF2B5EF4-FFF2-40B4-BE49-F238E27FC236}">
                <a16:creationId xmlns:a16="http://schemas.microsoft.com/office/drawing/2014/main" id="{9ED3BC96-E163-4A86-A352-93287CAAE29B}"/>
              </a:ext>
            </a:extLst>
          </p:cNvPr>
          <p:cNvSpPr txBox="1"/>
          <p:nvPr/>
        </p:nvSpPr>
        <p:spPr>
          <a:xfrm>
            <a:off x="4867759" y="6488668"/>
            <a:ext cx="2456482" cy="369332"/>
          </a:xfrm>
          <a:prstGeom prst="rect">
            <a:avLst/>
          </a:prstGeom>
          <a:noFill/>
        </p:spPr>
        <p:txBody>
          <a:bodyPr wrap="square" rtlCol="0">
            <a:spAutoFit/>
          </a:bodyPr>
          <a:lstStyle/>
          <a:p>
            <a:pPr algn="ctr"/>
            <a:r>
              <a:rPr lang="en-GB" dirty="0"/>
              <a:t>Victoria Villasana </a:t>
            </a:r>
          </a:p>
        </p:txBody>
      </p:sp>
      <p:sp>
        <p:nvSpPr>
          <p:cNvPr id="4" name="Text Box 2">
            <a:extLst>
              <a:ext uri="{FF2B5EF4-FFF2-40B4-BE49-F238E27FC236}">
                <a16:creationId xmlns:a16="http://schemas.microsoft.com/office/drawing/2014/main" id="{270DA17B-E145-7FB0-1E17-0129A3E5CA0E}"/>
              </a:ext>
            </a:extLst>
          </p:cNvPr>
          <p:cNvSpPr txBox="1">
            <a:spLocks noChangeArrowheads="1"/>
          </p:cNvSpPr>
          <p:nvPr/>
        </p:nvSpPr>
        <p:spPr bwMode="auto">
          <a:xfrm>
            <a:off x="0" y="304164"/>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pic>
        <p:nvPicPr>
          <p:cNvPr id="9" name="Picture 8" descr="A close-up of a logo&#10;&#10;Description automatically generated">
            <a:extLst>
              <a:ext uri="{FF2B5EF4-FFF2-40B4-BE49-F238E27FC236}">
                <a16:creationId xmlns:a16="http://schemas.microsoft.com/office/drawing/2014/main" id="{BB2F7846-C0AC-7E29-CD3F-53D9387DF4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1425" y="176212"/>
            <a:ext cx="1885950" cy="960755"/>
          </a:xfrm>
          <a:prstGeom prst="rect">
            <a:avLst/>
          </a:prstGeom>
        </p:spPr>
      </p:pic>
      <p:sp>
        <p:nvSpPr>
          <p:cNvPr id="7" name="Text Box 2">
            <a:extLst>
              <a:ext uri="{FF2B5EF4-FFF2-40B4-BE49-F238E27FC236}">
                <a16:creationId xmlns:a16="http://schemas.microsoft.com/office/drawing/2014/main" id="{6C94D1E6-873E-65A5-30AA-7FCADA3FF523}"/>
              </a:ext>
            </a:extLst>
          </p:cNvPr>
          <p:cNvSpPr txBox="1">
            <a:spLocks noChangeArrowheads="1"/>
          </p:cNvSpPr>
          <p:nvPr/>
        </p:nvSpPr>
        <p:spPr bwMode="auto">
          <a:xfrm>
            <a:off x="1148081" y="4851289"/>
            <a:ext cx="2773680" cy="1312860"/>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Bef>
                <a:spcPts val="1000"/>
              </a:spcBef>
              <a:buNone/>
            </a:pPr>
            <a:r>
              <a:rPr lang="en-GB" sz="1200" b="0" i="0" dirty="0">
                <a:effectLst/>
                <a:latin typeface="Arial" panose="020B0604020202020204" pitchFamily="34" charset="0"/>
                <a:ea typeface="Times New Roman" panose="02020603050405020304" pitchFamily="18" charset="0"/>
                <a:cs typeface="Arial" panose="020B0604020202020204" pitchFamily="34" charset="0"/>
              </a:rPr>
              <a:t>Jayne Stillman</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1000"/>
              </a:spcBef>
              <a:buNone/>
            </a:pPr>
            <a:r>
              <a:rPr lang="en-GB" sz="1200" b="0" i="0" dirty="0">
                <a:effectLst/>
                <a:latin typeface="Arial" panose="020B0604020202020204" pitchFamily="34" charset="0"/>
                <a:ea typeface="Times New Roman" panose="02020603050405020304" pitchFamily="18" charset="0"/>
                <a:cs typeface="Arial" panose="020B0604020202020204" pitchFamily="34" charset="0"/>
              </a:rPr>
              <a:t>Final version</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1000"/>
              </a:spcBef>
              <a:buNone/>
            </a:pPr>
            <a:r>
              <a:rPr lang="en-GB" sz="1200" b="0" i="0" dirty="0">
                <a:effectLst/>
                <a:latin typeface="Arial" panose="020B0604020202020204" pitchFamily="34" charset="0"/>
                <a:ea typeface="Times New Roman" panose="02020603050405020304" pitchFamily="18" charset="0"/>
                <a:cs typeface="Arial" panose="020B0604020202020204" pitchFamily="34" charset="0"/>
              </a:rPr>
              <a:t> </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1000"/>
              </a:spcBef>
            </a:pPr>
            <a:r>
              <a:rPr lang="en-GB" sz="1200" b="0" i="0" dirty="0">
                <a:effectLst/>
                <a:latin typeface="Arial" panose="020B0604020202020204" pitchFamily="34" charset="0"/>
                <a:ea typeface="Times New Roman" panose="02020603050405020304" pitchFamily="18" charset="0"/>
                <a:cs typeface="Arial" panose="020B0604020202020204" pitchFamily="34" charset="0"/>
              </a:rPr>
              <a:t>© Hampshire County Council</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0688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1609" y="405321"/>
            <a:ext cx="7886700" cy="579334"/>
          </a:xfrm>
        </p:spPr>
        <p:txBody>
          <a:bodyPr>
            <a:normAutofit fontScale="90000"/>
          </a:bodyPr>
          <a:lstStyle/>
          <a:p>
            <a:pPr algn="ctr"/>
            <a:r>
              <a:rPr lang="en-GB" b="1" dirty="0">
                <a:latin typeface="Arial" panose="020B0604020202020204" pitchFamily="34" charset="0"/>
                <a:cs typeface="Arial" panose="020B0604020202020204" pitchFamily="34" charset="0"/>
              </a:rPr>
              <a:t>Image and Stitch</a:t>
            </a:r>
          </a:p>
        </p:txBody>
      </p:sp>
      <p:sp>
        <p:nvSpPr>
          <p:cNvPr id="3" name="Content Placeholder 2"/>
          <p:cNvSpPr>
            <a:spLocks noGrp="1"/>
          </p:cNvSpPr>
          <p:nvPr>
            <p:ph idx="1"/>
          </p:nvPr>
        </p:nvSpPr>
        <p:spPr>
          <a:xfrm>
            <a:off x="506436" y="1164360"/>
            <a:ext cx="11127545" cy="5567960"/>
          </a:xfrm>
        </p:spPr>
        <p:txBody>
          <a:bodyPr>
            <a:noAutofit/>
          </a:bodyPr>
          <a:lstStyle/>
          <a:p>
            <a:pPr marL="0" indent="0">
              <a:buNone/>
            </a:pPr>
            <a:r>
              <a:rPr lang="en-GB" sz="2400" b="1" dirty="0">
                <a:latin typeface="Arial" panose="020B0604020202020204" pitchFamily="34" charset="0"/>
                <a:cs typeface="Arial" panose="020B0604020202020204" pitchFamily="34" charset="0"/>
              </a:rPr>
              <a:t>Victoria Villosana</a:t>
            </a:r>
          </a:p>
          <a:p>
            <a:pPr marL="457200" indent="-457200">
              <a:buAutoNum type="arabicPeriod"/>
            </a:pPr>
            <a:r>
              <a:rPr lang="en-GB" sz="2400" dirty="0">
                <a:latin typeface="Arial" panose="020B0604020202020204" pitchFamily="34" charset="0"/>
                <a:cs typeface="Arial" panose="020B0604020202020204" pitchFamily="34" charset="0"/>
              </a:rPr>
              <a:t>Produce a sketchbook page / sheet about Victoria Villasana (Artist). Be creative, you could write on one of her images, collage on one etc.  Include: a photograph of her/when she was born, and her nationality and about her work.</a:t>
            </a:r>
          </a:p>
          <a:p>
            <a:pPr marL="457200" indent="-457200">
              <a:buAutoNum type="arabicPeriod"/>
            </a:pPr>
            <a:r>
              <a:rPr lang="en-GB" sz="2400" dirty="0">
                <a:latin typeface="Arial" panose="020B0604020202020204" pitchFamily="34" charset="0"/>
                <a:cs typeface="Arial" panose="020B0604020202020204" pitchFamily="34" charset="0"/>
              </a:rPr>
              <a:t>Produce a mood board of his ‘ Portrait’ work. Aim to present 12 different images of her work. If you haven’t a printer at home, create a PPT slide and share with your teacher when you are back to school.</a:t>
            </a:r>
          </a:p>
          <a:p>
            <a:pPr marL="457200" indent="-457200">
              <a:buAutoNum type="arabicPeriod"/>
            </a:pPr>
            <a:r>
              <a:rPr lang="en-GB" sz="2400" dirty="0">
                <a:latin typeface="Arial" panose="020B0604020202020204" pitchFamily="34" charset="0"/>
                <a:cs typeface="Arial" panose="020B0604020202020204" pitchFamily="34" charset="0"/>
              </a:rPr>
              <a:t>Choose one of the images from your mood board. Print it or copy and paste it onto a new slide. Use the formal elements of; Colour/Tone/Shape/Line/Texture/Pattern/ Form and Space to help you analyse the photograph. See example on the next slide…</a:t>
            </a:r>
          </a:p>
          <a:p>
            <a:pPr marL="457200" indent="-457200">
              <a:buAutoNum type="arabicPeriod"/>
            </a:pPr>
            <a:r>
              <a:rPr lang="en-GB" sz="2400" dirty="0">
                <a:latin typeface="Arial" panose="020B0604020202020204" pitchFamily="34" charset="0"/>
                <a:cs typeface="Arial" panose="020B0604020202020204" pitchFamily="34" charset="0"/>
              </a:rPr>
              <a:t>Resources you will need: Images, printer, needle, threads, scissors, glue, paper, coloured pens, a pen, pencil and a space to work.</a:t>
            </a:r>
          </a:p>
          <a:p>
            <a:pPr marL="457200" indent="-457200">
              <a:buAutoNum type="arabicPeriod"/>
            </a:pPr>
            <a:endParaRPr lang="en-GB" sz="2400" dirty="0">
              <a:latin typeface="Arial" panose="020B0604020202020204" pitchFamily="34" charset="0"/>
              <a:cs typeface="Arial" panose="020B0604020202020204" pitchFamily="34" charset="0"/>
            </a:endParaRPr>
          </a:p>
        </p:txBody>
      </p:sp>
      <p:sp>
        <p:nvSpPr>
          <p:cNvPr id="6" name="Text Box 2">
            <a:extLst>
              <a:ext uri="{FF2B5EF4-FFF2-40B4-BE49-F238E27FC236}">
                <a16:creationId xmlns:a16="http://schemas.microsoft.com/office/drawing/2014/main" id="{F11FF5FE-29A0-ED1A-BCB1-7CEA52CE4C2F}"/>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740124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238984"/>
            <a:ext cx="7886700" cy="994172"/>
          </a:xfrm>
        </p:spPr>
        <p:txBody>
          <a:bodyPr/>
          <a:lstStyle/>
          <a:p>
            <a:pPr algn="ctr"/>
            <a:r>
              <a:rPr lang="en-GB" dirty="0"/>
              <a:t>Example</a:t>
            </a:r>
          </a:p>
        </p:txBody>
      </p:sp>
      <p:sp>
        <p:nvSpPr>
          <p:cNvPr id="6" name="Rectangle 5"/>
          <p:cNvSpPr/>
          <p:nvPr/>
        </p:nvSpPr>
        <p:spPr>
          <a:xfrm>
            <a:off x="220376" y="397131"/>
            <a:ext cx="4061361" cy="646331"/>
          </a:xfrm>
          <a:prstGeom prst="rect">
            <a:avLst/>
          </a:prstGeom>
        </p:spPr>
        <p:txBody>
          <a:bodyPr wrap="square">
            <a:spAutoFit/>
          </a:bodyPr>
          <a:lstStyle/>
          <a:p>
            <a:r>
              <a:rPr lang="en-GB" dirty="0"/>
              <a:t>Formal Elements</a:t>
            </a:r>
          </a:p>
          <a:p>
            <a:r>
              <a:rPr lang="en-GB" dirty="0"/>
              <a:t>Colour/Tone/Shape/Line/Texture/Pattern</a:t>
            </a:r>
          </a:p>
        </p:txBody>
      </p:sp>
      <p:sp>
        <p:nvSpPr>
          <p:cNvPr id="7" name="TextBox 6"/>
          <p:cNvSpPr txBox="1"/>
          <p:nvPr/>
        </p:nvSpPr>
        <p:spPr>
          <a:xfrm>
            <a:off x="492235" y="3439551"/>
            <a:ext cx="3099117" cy="2677656"/>
          </a:xfrm>
          <a:prstGeom prst="rect">
            <a:avLst/>
          </a:prstGeom>
          <a:noFill/>
        </p:spPr>
        <p:txBody>
          <a:bodyPr wrap="square" rtlCol="0">
            <a:spAutoFit/>
          </a:bodyPr>
          <a:lstStyle/>
          <a:p>
            <a:r>
              <a:rPr lang="en-GB" sz="2400" b="1" dirty="0"/>
              <a:t>Colour</a:t>
            </a:r>
            <a:r>
              <a:rPr lang="en-GB" sz="2400" dirty="0"/>
              <a:t>: Black and white face neck, and background together with the with vivid coloured contrasting stitching  used on eye lids and jumper. </a:t>
            </a:r>
          </a:p>
        </p:txBody>
      </p:sp>
      <p:cxnSp>
        <p:nvCxnSpPr>
          <p:cNvPr id="9" name="Straight Arrow Connector 8"/>
          <p:cNvCxnSpPr/>
          <p:nvPr/>
        </p:nvCxnSpPr>
        <p:spPr>
          <a:xfrm flipV="1">
            <a:off x="4488136" y="4877544"/>
            <a:ext cx="2399952" cy="851912"/>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9108209" y="981342"/>
            <a:ext cx="1800200" cy="2308324"/>
          </a:xfrm>
          <a:prstGeom prst="rect">
            <a:avLst/>
          </a:prstGeom>
          <a:noFill/>
        </p:spPr>
        <p:txBody>
          <a:bodyPr wrap="square" rtlCol="0">
            <a:spAutoFit/>
          </a:bodyPr>
          <a:lstStyle/>
          <a:p>
            <a:r>
              <a:rPr lang="en-GB" sz="2400" b="1" dirty="0"/>
              <a:t>Shape: </a:t>
            </a:r>
            <a:r>
              <a:rPr lang="en-GB" sz="2400" dirty="0"/>
              <a:t>Positive shape stitched and background plain.</a:t>
            </a:r>
          </a:p>
        </p:txBody>
      </p:sp>
      <p:sp>
        <p:nvSpPr>
          <p:cNvPr id="17" name="TextBox 16"/>
          <p:cNvSpPr txBox="1"/>
          <p:nvPr/>
        </p:nvSpPr>
        <p:spPr>
          <a:xfrm>
            <a:off x="3311771" y="5712070"/>
            <a:ext cx="2328098" cy="830997"/>
          </a:xfrm>
          <a:prstGeom prst="rect">
            <a:avLst/>
          </a:prstGeom>
          <a:noFill/>
        </p:spPr>
        <p:txBody>
          <a:bodyPr wrap="square" rtlCol="0">
            <a:spAutoFit/>
          </a:bodyPr>
          <a:lstStyle/>
          <a:p>
            <a:r>
              <a:rPr lang="en-GB" sz="2400" b="1" dirty="0"/>
              <a:t>Tone</a:t>
            </a:r>
            <a:r>
              <a:rPr lang="en-GB" sz="2400" dirty="0"/>
              <a:t>: Different shades of grey.</a:t>
            </a:r>
          </a:p>
        </p:txBody>
      </p:sp>
      <p:sp>
        <p:nvSpPr>
          <p:cNvPr id="19" name="TextBox 18"/>
          <p:cNvSpPr txBox="1"/>
          <p:nvPr/>
        </p:nvSpPr>
        <p:spPr>
          <a:xfrm>
            <a:off x="8600649" y="3705164"/>
            <a:ext cx="3108572" cy="830997"/>
          </a:xfrm>
          <a:prstGeom prst="rect">
            <a:avLst/>
          </a:prstGeom>
          <a:noFill/>
        </p:spPr>
        <p:txBody>
          <a:bodyPr wrap="square" rtlCol="0">
            <a:spAutoFit/>
          </a:bodyPr>
          <a:lstStyle/>
          <a:p>
            <a:r>
              <a:rPr lang="en-GB" sz="2400" b="1" dirty="0"/>
              <a:t>Texture: </a:t>
            </a:r>
          </a:p>
          <a:p>
            <a:r>
              <a:rPr lang="en-GB" sz="2400" dirty="0"/>
              <a:t>Raised surface stitches</a:t>
            </a:r>
          </a:p>
        </p:txBody>
      </p:sp>
      <p:sp>
        <p:nvSpPr>
          <p:cNvPr id="23" name="TextBox 22"/>
          <p:cNvSpPr txBox="1"/>
          <p:nvPr/>
        </p:nvSpPr>
        <p:spPr>
          <a:xfrm>
            <a:off x="8600649" y="4564273"/>
            <a:ext cx="2448140" cy="1569660"/>
          </a:xfrm>
          <a:prstGeom prst="rect">
            <a:avLst/>
          </a:prstGeom>
          <a:noFill/>
        </p:spPr>
        <p:txBody>
          <a:bodyPr wrap="square" rtlCol="0">
            <a:spAutoFit/>
          </a:bodyPr>
          <a:lstStyle/>
          <a:p>
            <a:r>
              <a:rPr lang="en-GB" sz="2400" b="1" dirty="0"/>
              <a:t>Line: </a:t>
            </a:r>
            <a:r>
              <a:rPr lang="en-GB" sz="2400" dirty="0"/>
              <a:t>Straight lines following the direction of the garment.</a:t>
            </a:r>
          </a:p>
        </p:txBody>
      </p:sp>
      <p:sp>
        <p:nvSpPr>
          <p:cNvPr id="26" name="TextBox 25"/>
          <p:cNvSpPr txBox="1"/>
          <p:nvPr/>
        </p:nvSpPr>
        <p:spPr>
          <a:xfrm>
            <a:off x="451401" y="1311103"/>
            <a:ext cx="3154244" cy="1938992"/>
          </a:xfrm>
          <a:prstGeom prst="rect">
            <a:avLst/>
          </a:prstGeom>
          <a:noFill/>
        </p:spPr>
        <p:txBody>
          <a:bodyPr wrap="square" rtlCol="0">
            <a:spAutoFit/>
          </a:bodyPr>
          <a:lstStyle/>
          <a:p>
            <a:r>
              <a:rPr lang="en-GB" sz="2400" b="1" dirty="0"/>
              <a:t>Pattern: </a:t>
            </a:r>
            <a:r>
              <a:rPr lang="en-GB" sz="2400" dirty="0"/>
              <a:t>Soft natural curls of hair contrast against the embroidered stitches of Marilyn’s top.</a:t>
            </a:r>
          </a:p>
        </p:txBody>
      </p:sp>
      <p:pic>
        <p:nvPicPr>
          <p:cNvPr id="24" name="Picture 23">
            <a:extLst>
              <a:ext uri="{FF2B5EF4-FFF2-40B4-BE49-F238E27FC236}">
                <a16:creationId xmlns:a16="http://schemas.microsoft.com/office/drawing/2014/main" id="{1BE04686-0E29-4EB5-83EB-75E1CDE083F6}"/>
              </a:ext>
            </a:extLst>
          </p:cNvPr>
          <p:cNvPicPr>
            <a:picLocks noChangeAspect="1"/>
          </p:cNvPicPr>
          <p:nvPr/>
        </p:nvPicPr>
        <p:blipFill>
          <a:blip r:embed="rId2"/>
          <a:stretch>
            <a:fillRect/>
          </a:stretch>
        </p:blipFill>
        <p:spPr>
          <a:xfrm rot="17772425" flipH="1">
            <a:off x="4256613" y="4614142"/>
            <a:ext cx="2140145" cy="352616"/>
          </a:xfrm>
          <a:prstGeom prst="rect">
            <a:avLst/>
          </a:prstGeom>
        </p:spPr>
      </p:pic>
      <p:pic>
        <p:nvPicPr>
          <p:cNvPr id="4" name="Picture 3">
            <a:extLst>
              <a:ext uri="{FF2B5EF4-FFF2-40B4-BE49-F238E27FC236}">
                <a16:creationId xmlns:a16="http://schemas.microsoft.com/office/drawing/2014/main" id="{D989BE30-F4B7-497B-83D7-AC319E281D57}"/>
              </a:ext>
            </a:extLst>
          </p:cNvPr>
          <p:cNvPicPr>
            <a:picLocks noChangeAspect="1"/>
          </p:cNvPicPr>
          <p:nvPr/>
        </p:nvPicPr>
        <p:blipFill>
          <a:blip r:embed="rId3"/>
          <a:stretch>
            <a:fillRect/>
          </a:stretch>
        </p:blipFill>
        <p:spPr>
          <a:xfrm>
            <a:off x="4507390" y="1386423"/>
            <a:ext cx="3177221" cy="4393869"/>
          </a:xfrm>
          <a:prstGeom prst="rect">
            <a:avLst/>
          </a:prstGeom>
        </p:spPr>
      </p:pic>
      <p:cxnSp>
        <p:nvCxnSpPr>
          <p:cNvPr id="13" name="Straight Arrow Connector 12"/>
          <p:cNvCxnSpPr>
            <a:cxnSpLocks/>
          </p:cNvCxnSpPr>
          <p:nvPr/>
        </p:nvCxnSpPr>
        <p:spPr>
          <a:xfrm flipH="1">
            <a:off x="7329866" y="1251258"/>
            <a:ext cx="1659504" cy="397397"/>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cxnSpLocks/>
          </p:cNvCxnSpPr>
          <p:nvPr/>
        </p:nvCxnSpPr>
        <p:spPr>
          <a:xfrm flipV="1">
            <a:off x="3391778" y="4023861"/>
            <a:ext cx="1616443" cy="627057"/>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189650" y="2852263"/>
            <a:ext cx="2856237" cy="855252"/>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cxnSpLocks/>
          </p:cNvCxnSpPr>
          <p:nvPr/>
        </p:nvCxnSpPr>
        <p:spPr>
          <a:xfrm flipH="1">
            <a:off x="7004579" y="5040036"/>
            <a:ext cx="1311298" cy="37348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57B2ECD4-1976-48D7-8E20-21FE7E73232F}"/>
              </a:ext>
            </a:extLst>
          </p:cNvPr>
          <p:cNvPicPr>
            <a:picLocks noChangeAspect="1"/>
          </p:cNvPicPr>
          <p:nvPr/>
        </p:nvPicPr>
        <p:blipFill>
          <a:blip r:embed="rId2"/>
          <a:stretch>
            <a:fillRect/>
          </a:stretch>
        </p:blipFill>
        <p:spPr>
          <a:xfrm>
            <a:off x="6772709" y="4600831"/>
            <a:ext cx="1442807" cy="304040"/>
          </a:xfrm>
          <a:prstGeom prst="rect">
            <a:avLst/>
          </a:prstGeom>
        </p:spPr>
      </p:pic>
      <p:cxnSp>
        <p:nvCxnSpPr>
          <p:cNvPr id="28" name="Straight Arrow Connector 27"/>
          <p:cNvCxnSpPr>
            <a:cxnSpLocks/>
          </p:cNvCxnSpPr>
          <p:nvPr/>
        </p:nvCxnSpPr>
        <p:spPr>
          <a:xfrm flipH="1">
            <a:off x="7255161" y="4120663"/>
            <a:ext cx="1306821" cy="376208"/>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 name="Text Box 2">
            <a:extLst>
              <a:ext uri="{FF2B5EF4-FFF2-40B4-BE49-F238E27FC236}">
                <a16:creationId xmlns:a16="http://schemas.microsoft.com/office/drawing/2014/main" id="{8B7DC119-9256-A9E9-BE19-B3AB0397F16B}"/>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038960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509829"/>
            <a:ext cx="7886700" cy="994172"/>
          </a:xfrm>
        </p:spPr>
        <p:txBody>
          <a:bodyPr/>
          <a:lstStyle/>
          <a:p>
            <a:pPr algn="ctr"/>
            <a:r>
              <a:rPr lang="en-GB" b="1" dirty="0"/>
              <a:t>Image and Stitch</a:t>
            </a:r>
          </a:p>
        </p:txBody>
      </p:sp>
      <p:sp>
        <p:nvSpPr>
          <p:cNvPr id="3" name="Content Placeholder 2"/>
          <p:cNvSpPr>
            <a:spLocks noGrp="1"/>
          </p:cNvSpPr>
          <p:nvPr>
            <p:ph idx="1"/>
          </p:nvPr>
        </p:nvSpPr>
        <p:spPr>
          <a:xfrm>
            <a:off x="534572" y="1284653"/>
            <a:ext cx="11338560" cy="5228689"/>
          </a:xfrm>
        </p:spPr>
        <p:txBody>
          <a:bodyPr anchor="ctr">
            <a:noAutofit/>
          </a:bodyPr>
          <a:lstStyle/>
          <a:p>
            <a:pPr marL="0" indent="0">
              <a:lnSpc>
                <a:spcPct val="100000"/>
              </a:lnSpc>
              <a:spcBef>
                <a:spcPts val="0"/>
              </a:spcBef>
              <a:buNone/>
            </a:pPr>
            <a:r>
              <a:rPr lang="en-GB" sz="2400" b="1" dirty="0"/>
              <a:t>Victoria Villasana Response</a:t>
            </a:r>
          </a:p>
          <a:p>
            <a:pPr marL="342900" indent="-342900">
              <a:lnSpc>
                <a:spcPct val="100000"/>
              </a:lnSpc>
              <a:spcBef>
                <a:spcPts val="0"/>
              </a:spcBef>
              <a:buFont typeface="+mj-lt"/>
              <a:buAutoNum type="arabicParenR"/>
            </a:pPr>
            <a:r>
              <a:rPr lang="en-GB" sz="1800" dirty="0"/>
              <a:t>Select an image, this could be either a portrait ( one of your own photographs), a photocopy or any picture from a magazine. Make them black and white, using a photocopier, take two copies of your image so that you have three.</a:t>
            </a:r>
          </a:p>
          <a:p>
            <a:pPr marL="342900" indent="-342900">
              <a:lnSpc>
                <a:spcPct val="100000"/>
              </a:lnSpc>
              <a:spcBef>
                <a:spcPts val="0"/>
              </a:spcBef>
              <a:buFont typeface="+mj-lt"/>
              <a:buAutoNum type="arabicParenR"/>
            </a:pPr>
            <a:endParaRPr lang="en-GB" sz="1800" dirty="0"/>
          </a:p>
          <a:p>
            <a:pPr marL="342900" indent="-342900">
              <a:lnSpc>
                <a:spcPct val="100000"/>
              </a:lnSpc>
              <a:spcBef>
                <a:spcPts val="0"/>
              </a:spcBef>
              <a:buFont typeface="+mj-lt"/>
              <a:buAutoNum type="arabicParenR"/>
            </a:pPr>
            <a:r>
              <a:rPr lang="en-GB" sz="1800" dirty="0"/>
              <a:t>Try out stitching on a piece of magazine paper, a running stitch is fine- search online or ask someone at home to show you if you need a reminder, keep this to mount up.</a:t>
            </a:r>
          </a:p>
          <a:p>
            <a:pPr marL="342900" indent="-342900">
              <a:lnSpc>
                <a:spcPct val="100000"/>
              </a:lnSpc>
              <a:spcBef>
                <a:spcPts val="0"/>
              </a:spcBef>
              <a:buFont typeface="+mj-lt"/>
              <a:buAutoNum type="arabicParenR"/>
            </a:pPr>
            <a:endParaRPr lang="en-GB" sz="1800" dirty="0"/>
          </a:p>
          <a:p>
            <a:pPr marL="342900" indent="-342900">
              <a:lnSpc>
                <a:spcPct val="100000"/>
              </a:lnSpc>
              <a:spcBef>
                <a:spcPts val="0"/>
              </a:spcBef>
              <a:buFont typeface="+mj-lt"/>
              <a:buAutoNum type="arabicParenR"/>
            </a:pPr>
            <a:r>
              <a:rPr lang="en-GB" sz="1800" dirty="0"/>
              <a:t>Using a pen, add marks to your first image inspired by some of Victoria Villasana’s artwork (for instance, such as the top and eyes of the previous image of Marilyn Monroe).</a:t>
            </a:r>
          </a:p>
          <a:p>
            <a:pPr marL="342900" indent="-342900">
              <a:lnSpc>
                <a:spcPct val="100000"/>
              </a:lnSpc>
              <a:spcBef>
                <a:spcPts val="0"/>
              </a:spcBef>
              <a:buFont typeface="+mj-lt"/>
              <a:buAutoNum type="arabicParenR"/>
            </a:pPr>
            <a:endParaRPr lang="en-GB" sz="1800" dirty="0"/>
          </a:p>
          <a:p>
            <a:pPr marL="342900" indent="-342900">
              <a:lnSpc>
                <a:spcPct val="100000"/>
              </a:lnSpc>
              <a:spcBef>
                <a:spcPts val="0"/>
              </a:spcBef>
              <a:buFont typeface="+mj-lt"/>
              <a:buAutoNum type="arabicParenR"/>
            </a:pPr>
            <a:r>
              <a:rPr lang="en-GB" sz="1800" dirty="0"/>
              <a:t>Now select your other image and this time with a needle and thread stitch into it using coloured threads (you might make marks, as per your previous trial with a pen/pencil to guide your stitches). Think about the following: </a:t>
            </a:r>
          </a:p>
          <a:p>
            <a:pPr marL="0" indent="0">
              <a:lnSpc>
                <a:spcPct val="100000"/>
              </a:lnSpc>
              <a:spcBef>
                <a:spcPts val="0"/>
              </a:spcBef>
              <a:buNone/>
            </a:pPr>
            <a:r>
              <a:rPr lang="en-GB" sz="1800" i="1" dirty="0"/>
              <a:t>	Take care not to pull to tightly.</a:t>
            </a:r>
          </a:p>
          <a:p>
            <a:pPr marL="0" indent="0">
              <a:lnSpc>
                <a:spcPct val="100000"/>
              </a:lnSpc>
              <a:spcBef>
                <a:spcPts val="0"/>
              </a:spcBef>
              <a:buNone/>
            </a:pPr>
            <a:r>
              <a:rPr lang="en-GB" sz="1800" i="1" dirty="0"/>
              <a:t>	What direction will your stitches be.</a:t>
            </a:r>
          </a:p>
          <a:p>
            <a:pPr marL="0" indent="0">
              <a:lnSpc>
                <a:spcPct val="100000"/>
              </a:lnSpc>
              <a:spcBef>
                <a:spcPts val="0"/>
              </a:spcBef>
              <a:buNone/>
            </a:pPr>
            <a:r>
              <a:rPr lang="en-GB" sz="1800" i="1" dirty="0"/>
              <a:t>	When you finish carefully stitch into the back of your stitches and cut off.</a:t>
            </a:r>
          </a:p>
          <a:p>
            <a:pPr marL="342900" indent="-342900">
              <a:lnSpc>
                <a:spcPct val="100000"/>
              </a:lnSpc>
              <a:spcBef>
                <a:spcPts val="0"/>
              </a:spcBef>
              <a:buFont typeface="+mj-lt"/>
              <a:buAutoNum type="arabicParenR"/>
            </a:pPr>
            <a:endParaRPr lang="en-GB" sz="1800" i="1" dirty="0"/>
          </a:p>
          <a:p>
            <a:pPr marL="342900" indent="-342900">
              <a:lnSpc>
                <a:spcPct val="100000"/>
              </a:lnSpc>
              <a:spcBef>
                <a:spcPts val="0"/>
              </a:spcBef>
              <a:buFont typeface="+mj-lt"/>
              <a:buAutoNum type="arabicParenR" startAt="5"/>
            </a:pPr>
            <a:r>
              <a:rPr lang="en-GB" sz="1800" dirty="0"/>
              <a:t>Choose one of your stitched pieces, do a line drawing of a selection of  a stitched area.</a:t>
            </a:r>
          </a:p>
        </p:txBody>
      </p:sp>
      <p:sp>
        <p:nvSpPr>
          <p:cNvPr id="6" name="Text Box 2">
            <a:extLst>
              <a:ext uri="{FF2B5EF4-FFF2-40B4-BE49-F238E27FC236}">
                <a16:creationId xmlns:a16="http://schemas.microsoft.com/office/drawing/2014/main" id="{A7E1CEC3-60DA-5B1D-E3EF-5992A0D8899F}"/>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8212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fade">
                                      <p:cBhvr>
                                        <p:cTn id="37" dur="5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fade">
                                      <p:cBhvr>
                                        <p:cTn id="42" dur="500"/>
                                        <p:tgtEl>
                                          <p:spTgt spid="3">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animEffect transition="in" filter="fade">
                                      <p:cBhvr>
                                        <p:cTn id="47"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92CCE-9BA0-485F-A821-3556D872D6F7}"/>
              </a:ext>
            </a:extLst>
          </p:cNvPr>
          <p:cNvSpPr>
            <a:spLocks noGrp="1"/>
          </p:cNvSpPr>
          <p:nvPr>
            <p:ph type="title"/>
          </p:nvPr>
        </p:nvSpPr>
        <p:spPr>
          <a:xfrm>
            <a:off x="2471364" y="409492"/>
            <a:ext cx="7391400" cy="785154"/>
          </a:xfrm>
        </p:spPr>
        <p:txBody>
          <a:bodyPr>
            <a:normAutofit/>
          </a:bodyPr>
          <a:lstStyle/>
          <a:p>
            <a:pPr algn="ctr"/>
            <a:r>
              <a:rPr lang="en-GB" b="1" dirty="0"/>
              <a:t>Image and Stitch: Evaluation</a:t>
            </a:r>
          </a:p>
        </p:txBody>
      </p:sp>
      <p:sp>
        <p:nvSpPr>
          <p:cNvPr id="3" name="Content Placeholder 2">
            <a:extLst>
              <a:ext uri="{FF2B5EF4-FFF2-40B4-BE49-F238E27FC236}">
                <a16:creationId xmlns:a16="http://schemas.microsoft.com/office/drawing/2014/main" id="{D370C4A2-D087-49BF-A751-6D0E71EF9CEC}"/>
              </a:ext>
            </a:extLst>
          </p:cNvPr>
          <p:cNvSpPr>
            <a:spLocks noGrp="1"/>
          </p:cNvSpPr>
          <p:nvPr>
            <p:ph idx="1"/>
          </p:nvPr>
        </p:nvSpPr>
        <p:spPr>
          <a:xfrm>
            <a:off x="714214" y="1478458"/>
            <a:ext cx="10905700" cy="4725393"/>
          </a:xfrm>
        </p:spPr>
        <p:txBody>
          <a:bodyPr>
            <a:normAutofit/>
          </a:bodyPr>
          <a:lstStyle/>
          <a:p>
            <a:pPr marL="0" indent="0">
              <a:buNone/>
            </a:pPr>
            <a:r>
              <a:rPr lang="en-GB" dirty="0"/>
              <a:t>Write a few comments, using complete sentences, responding to these prompts:</a:t>
            </a:r>
          </a:p>
          <a:p>
            <a:pPr lvl="1">
              <a:buFontTx/>
              <a:buChar char="-"/>
            </a:pPr>
            <a:r>
              <a:rPr lang="en-GB" sz="2600" dirty="0"/>
              <a:t>How were you inspired by Victoria Villasana’s work? What did you like, which stitches? </a:t>
            </a:r>
            <a:r>
              <a:rPr lang="en-GB" sz="2600" dirty="0">
                <a:solidFill>
                  <a:schemeClr val="bg1">
                    <a:lumMod val="65000"/>
                  </a:schemeClr>
                </a:solidFill>
              </a:rPr>
              <a:t>For example; The eyes, the top etc..</a:t>
            </a:r>
          </a:p>
          <a:p>
            <a:pPr lvl="1">
              <a:buFontTx/>
              <a:buChar char="-"/>
            </a:pPr>
            <a:r>
              <a:rPr lang="en-GB" sz="2600" dirty="0"/>
              <a:t>What did you do?</a:t>
            </a:r>
          </a:p>
          <a:p>
            <a:pPr lvl="1">
              <a:buFontTx/>
              <a:buChar char="-"/>
            </a:pPr>
            <a:r>
              <a:rPr lang="en-GB" sz="2600" dirty="0"/>
              <a:t>Do you have an idea about another image you would like to do? </a:t>
            </a:r>
            <a:r>
              <a:rPr lang="en-GB" sz="2600" dirty="0">
                <a:solidFill>
                  <a:schemeClr val="bg1">
                    <a:lumMod val="65000"/>
                  </a:schemeClr>
                </a:solidFill>
              </a:rPr>
              <a:t>This might be something other than a face. </a:t>
            </a:r>
          </a:p>
          <a:p>
            <a:pPr lvl="1">
              <a:buFontTx/>
              <a:buChar char="-"/>
            </a:pPr>
            <a:r>
              <a:rPr lang="en-GB" sz="2600" dirty="0"/>
              <a:t>Is there another material and / or surface you would like to use to do this?</a:t>
            </a:r>
          </a:p>
          <a:p>
            <a:pPr lvl="1">
              <a:buFontTx/>
              <a:buChar char="-"/>
            </a:pPr>
            <a:r>
              <a:rPr lang="en-GB" sz="2600" dirty="0"/>
              <a:t>Check through your writing. You could type this up, choose a font, check the spelling and print it off.</a:t>
            </a:r>
          </a:p>
          <a:p>
            <a:pPr marL="0" indent="0">
              <a:buNone/>
            </a:pPr>
            <a:endParaRPr lang="en-GB" dirty="0"/>
          </a:p>
          <a:p>
            <a:endParaRPr lang="en-GB" dirty="0"/>
          </a:p>
        </p:txBody>
      </p:sp>
      <p:sp>
        <p:nvSpPr>
          <p:cNvPr id="6" name="Text Box 2">
            <a:extLst>
              <a:ext uri="{FF2B5EF4-FFF2-40B4-BE49-F238E27FC236}">
                <a16:creationId xmlns:a16="http://schemas.microsoft.com/office/drawing/2014/main" id="{F19E2E39-54DB-BB87-817B-12D0DDFBE0D3}"/>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975585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92CCE-9BA0-485F-A821-3556D872D6F7}"/>
              </a:ext>
            </a:extLst>
          </p:cNvPr>
          <p:cNvSpPr>
            <a:spLocks noGrp="1"/>
          </p:cNvSpPr>
          <p:nvPr>
            <p:ph type="title"/>
          </p:nvPr>
        </p:nvSpPr>
        <p:spPr>
          <a:xfrm>
            <a:off x="3721531" y="251326"/>
            <a:ext cx="4748939" cy="785154"/>
          </a:xfrm>
        </p:spPr>
        <p:txBody>
          <a:bodyPr/>
          <a:lstStyle/>
          <a:p>
            <a:pPr algn="ctr"/>
            <a:r>
              <a:rPr lang="en-GB" b="1" dirty="0"/>
              <a:t>Image and Stitch</a:t>
            </a:r>
          </a:p>
        </p:txBody>
      </p:sp>
      <p:sp>
        <p:nvSpPr>
          <p:cNvPr id="3" name="Content Placeholder 2">
            <a:extLst>
              <a:ext uri="{FF2B5EF4-FFF2-40B4-BE49-F238E27FC236}">
                <a16:creationId xmlns:a16="http://schemas.microsoft.com/office/drawing/2014/main" id="{D370C4A2-D087-49BF-A751-6D0E71EF9CEC}"/>
              </a:ext>
            </a:extLst>
          </p:cNvPr>
          <p:cNvSpPr>
            <a:spLocks noGrp="1"/>
          </p:cNvSpPr>
          <p:nvPr>
            <p:ph idx="1"/>
          </p:nvPr>
        </p:nvSpPr>
        <p:spPr>
          <a:xfrm>
            <a:off x="714214" y="1253331"/>
            <a:ext cx="10515600" cy="4351338"/>
          </a:xfrm>
        </p:spPr>
        <p:txBody>
          <a:bodyPr/>
          <a:lstStyle/>
          <a:p>
            <a:r>
              <a:rPr lang="en-GB" dirty="0"/>
              <a:t>Collect up your artwork for this project and tidy it for presentation. Before you make it into a sketchbook do you need to mount any pieces? </a:t>
            </a:r>
          </a:p>
          <a:p>
            <a:r>
              <a:rPr lang="en-GB" dirty="0"/>
              <a:t>Now create a sketchbook. You could clip it together, hole punch and tag it, bind it down the side.</a:t>
            </a:r>
          </a:p>
        </p:txBody>
      </p:sp>
      <p:sp>
        <p:nvSpPr>
          <p:cNvPr id="6" name="Text Box 2">
            <a:extLst>
              <a:ext uri="{FF2B5EF4-FFF2-40B4-BE49-F238E27FC236}">
                <a16:creationId xmlns:a16="http://schemas.microsoft.com/office/drawing/2014/main" id="{E22E5F64-2C68-2367-B8BE-C7D0B3915045}"/>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040044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E623A4-FD65-B0FD-0605-71E977F431BD}"/>
              </a:ext>
            </a:extLst>
          </p:cNvPr>
          <p:cNvSpPr txBox="1"/>
          <p:nvPr/>
        </p:nvSpPr>
        <p:spPr>
          <a:xfrm>
            <a:off x="540000" y="900000"/>
            <a:ext cx="10789920" cy="526297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800" b="1" i="0" u="none" strike="noStrike" kern="1200" cap="none" spc="0" normalizeH="0" baseline="0" noProof="0" dirty="0">
                <a:ln>
                  <a:noFill/>
                </a:ln>
                <a:solidFill>
                  <a:srgbClr val="0088CE"/>
                </a:solidFill>
                <a:effectLst/>
                <a:uLnTx/>
                <a:uFillTx/>
                <a:latin typeface="Arial" panose="020B0604020202020204" pitchFamily="34" charset="0"/>
                <a:ea typeface="+mn-ea"/>
                <a:cs typeface="Arial" panose="020B0604020202020204" pitchFamily="34" charset="0"/>
              </a:rPr>
              <a:t>Art</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Jayne Stillman</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lang="en-GB" sz="1200" dirty="0">
                <a:solidFill>
                  <a:prstClr val="black"/>
                </a:solidFill>
                <a:latin typeface="Arial" panose="020B0604020202020204" pitchFamily="34" charset="0"/>
                <a:cs typeface="Arial" panose="020B0604020202020204" pitchFamily="34" charset="0"/>
                <a:hlinkClick r:id="rId2"/>
              </a:rPr>
              <a:t>jayne.stillman@hants.gov.uk</a:t>
            </a:r>
            <a:r>
              <a:rPr lang="en-GB" sz="1200" dirty="0">
                <a:solidFill>
                  <a:prstClr val="black"/>
                </a:solidFill>
                <a:latin typeface="Arial" panose="020B0604020202020204" pitchFamily="34" charset="0"/>
                <a:cs typeface="Arial" panose="020B0604020202020204" pitchFamily="34" charset="0"/>
              </a:rPr>
              <a:t> </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further details on the full range of services available please contact us using the following email: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3"/>
              </a:rPr>
              <a:t>htlcdev@hants.gov.uk</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800" b="1" i="0" u="none" strike="noStrike" kern="1200" cap="none" spc="0" normalizeH="0" baseline="0" noProof="0" dirty="0">
                <a:ln>
                  <a:noFill/>
                </a:ln>
                <a:solidFill>
                  <a:srgbClr val="0088CE"/>
                </a:solidFill>
                <a:effectLst/>
                <a:uLnTx/>
                <a:uFillTx/>
                <a:latin typeface="Arial" panose="020B0604020202020204" pitchFamily="34" charset="0"/>
                <a:ea typeface="+mn-ea"/>
                <a:cs typeface="Arial" panose="020B0604020202020204" pitchFamily="34" charset="0"/>
              </a:rPr>
              <a:t>Upcoming Courses</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Keep up-to-date with our learning opportunities for each subject through our Upcoming Course pages linked below. To browse the full catalogue of learning offers, visit our new Learning Zone. Full details of how to access the site to make a booking are provided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4"/>
              </a:rPr>
              <a:t>here</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5"/>
              </a:rPr>
              <a:t>English</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6"/>
              </a:rPr>
              <a:t>Maths</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7"/>
              </a:rPr>
              <a:t>Science</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8"/>
              </a:rPr>
              <a:t>Geography</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9"/>
              </a:rPr>
              <a:t>RE</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0"/>
              </a:rPr>
              <a:t>History</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1"/>
              </a:rPr>
              <a:t>Leadership</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2"/>
              </a:rPr>
              <a:t>Computing</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3"/>
              </a:rPr>
              <a:t>Art</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4"/>
              </a:rPr>
              <a:t>D&amp;T</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5"/>
              </a:rPr>
              <a:t>Assessment</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6"/>
              </a:rPr>
              <a:t>Support Staff</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7"/>
              </a:rPr>
              <a:t>SEN</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8"/>
              </a:rPr>
              <a:t>TED</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9"/>
              </a:rPr>
              <a:t>MFL</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71258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3FCF5F-FF63-E57C-3189-BACAAF75DD8D}"/>
              </a:ext>
            </a:extLst>
          </p:cNvPr>
          <p:cNvSpPr txBox="1"/>
          <p:nvPr/>
        </p:nvSpPr>
        <p:spPr>
          <a:xfrm>
            <a:off x="540000" y="900000"/>
            <a:ext cx="10779760" cy="35086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800" b="1" i="0" u="none" strike="noStrike" kern="1200" cap="none" spc="0" normalizeH="0" baseline="0" noProof="0" dirty="0">
                <a:ln>
                  <a:noFill/>
                </a:ln>
                <a:solidFill>
                  <a:srgbClr val="0088CE"/>
                </a:solidFill>
                <a:effectLst/>
                <a:uLnTx/>
                <a:uFillTx/>
                <a:latin typeface="Arial" panose="020B0604020202020204" pitchFamily="34" charset="0"/>
                <a:ea typeface="Calibri" panose="020F0502020204030204" pitchFamily="34" charset="0"/>
                <a:cs typeface="Arial" panose="020B0604020202020204" pitchFamily="34" charset="0"/>
              </a:rPr>
              <a:t>Terms and conditions</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1" i="0" u="none" strike="noStrike" kern="1200" cap="none" spc="0" normalizeH="0" baseline="0" noProof="0" dirty="0">
                <a:ln>
                  <a:noFill/>
                </a:ln>
                <a:solidFill>
                  <a:srgbClr val="0088CE"/>
                </a:solidFill>
                <a:effectLst/>
                <a:uLnTx/>
                <a:uFillTx/>
                <a:latin typeface="Arial" panose="020B0604020202020204" pitchFamily="34" charset="0"/>
                <a:ea typeface="Calibri" panose="020F0502020204030204" pitchFamily="34" charset="0"/>
                <a:cs typeface="Arial" panose="020B0604020202020204" pitchFamily="34" charset="0"/>
              </a:rPr>
              <a:t>Terms of licence</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This file is for personal or classroom use only. By using it, you agree that you will not copy or reproduce this file except for your own personal, </a:t>
            </a:r>
            <a:b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b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non-commercial use. HIAS have the right to modify the terms of this agreement at any time; the modification will be effective immediately and shall replace all prior agreements.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1" i="0" u="none" strike="noStrike" kern="1200" cap="none" spc="0" normalizeH="0" baseline="0" noProof="0" dirty="0">
                <a:ln>
                  <a:noFill/>
                </a:ln>
                <a:solidFill>
                  <a:srgbClr val="0088CE"/>
                </a:solidFill>
                <a:effectLst/>
                <a:uLnTx/>
                <a:uFillTx/>
                <a:latin typeface="Arial" panose="020B0604020202020204" pitchFamily="34" charset="0"/>
                <a:ea typeface="Calibri" panose="020F0502020204030204" pitchFamily="34" charset="0"/>
                <a:cs typeface="Arial" panose="020B0604020202020204" pitchFamily="34" charset="0"/>
              </a:rPr>
              <a:t>You are welcome to:</a:t>
            </a:r>
            <a:endParaRPr kumimoji="0" lang="en-GB" sz="1200" b="0" i="0" u="none" strike="noStrike" kern="1200" cap="none" spc="0" normalizeH="0" baseline="0" noProof="0" dirty="0">
              <a:ln>
                <a:noFill/>
              </a:ln>
              <a:solidFill>
                <a:srgbClr val="0088CE"/>
              </a:solidFill>
              <a:effectLst/>
              <a:uLnTx/>
              <a:uFillTx/>
              <a:latin typeface="Arial" panose="020B0604020202020204" pitchFamily="34" charset="0"/>
              <a:ea typeface="Calibri" panose="020F0502020204030204" pitchFamily="34" charset="0"/>
              <a:cs typeface="Arial" panose="020B0604020202020204" pitchFamily="34" charset="0"/>
            </a:endParaRP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download this resource</a:t>
            </a: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save this resource on your computer</a:t>
            </a: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print as many copies as you would like to use in your school</a:t>
            </a: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amend this electronic resource so long as you acknowledge its source and do not share as your own work.</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1" i="0" u="none" strike="noStrike" kern="1200" cap="none" spc="0" normalizeH="0" baseline="0" noProof="0" dirty="0">
                <a:ln>
                  <a:noFill/>
                </a:ln>
                <a:solidFill>
                  <a:srgbClr val="0088CE"/>
                </a:solidFill>
                <a:effectLst/>
                <a:uLnTx/>
                <a:uFillTx/>
                <a:latin typeface="Arial" panose="020B0604020202020204" pitchFamily="34" charset="0"/>
                <a:ea typeface="Calibri" panose="020F0502020204030204" pitchFamily="34" charset="0"/>
                <a:cs typeface="Arial" panose="020B0604020202020204" pitchFamily="34" charset="0"/>
              </a:rPr>
              <a:t>You may not:</a:t>
            </a:r>
            <a:endParaRPr kumimoji="0" lang="en-GB" sz="1200" b="0" i="0" u="none" strike="noStrike" kern="1200" cap="none" spc="0" normalizeH="0" baseline="0" noProof="0" dirty="0">
              <a:ln>
                <a:noFill/>
              </a:ln>
              <a:solidFill>
                <a:srgbClr val="0088CE"/>
              </a:solidFill>
              <a:effectLst/>
              <a:uLnTx/>
              <a:uFillTx/>
              <a:latin typeface="Arial" panose="020B0604020202020204" pitchFamily="34" charset="0"/>
              <a:ea typeface="Calibri" panose="020F0502020204030204" pitchFamily="34" charset="0"/>
              <a:cs typeface="Arial" panose="020B0604020202020204" pitchFamily="34" charset="0"/>
            </a:endParaRP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claim this resource as your own</a:t>
            </a: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sell or in any way profit from this resource</a:t>
            </a: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store or distribute this resource on any other website or another location where others are able to electronically retrieve it</a:t>
            </a: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email this resource to anyone outside your school or transmit it in any other fashion.</a:t>
            </a:r>
          </a:p>
        </p:txBody>
      </p:sp>
    </p:spTree>
    <p:extLst>
      <p:ext uri="{BB962C8B-B14F-4D97-AF65-F5344CB8AC3E}">
        <p14:creationId xmlns:p14="http://schemas.microsoft.com/office/powerpoint/2010/main" val="22423835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8A98446DD4B35408626C5CD05C780AF" ma:contentTypeVersion="13" ma:contentTypeDescription="Create a new document." ma:contentTypeScope="" ma:versionID="715d1da309431401e69c8133a9bc8de2">
  <xsd:schema xmlns:xsd="http://www.w3.org/2001/XMLSchema" xmlns:xs="http://www.w3.org/2001/XMLSchema" xmlns:p="http://schemas.microsoft.com/office/2006/metadata/properties" xmlns:ns3="d6c9f295-6866-40ba-9ed9-513ce23f1344" xmlns:ns4="7877a85d-1b44-49b4-b533-86f3b630674e" targetNamespace="http://schemas.microsoft.com/office/2006/metadata/properties" ma:root="true" ma:fieldsID="564dac96fbe4e08f0754765b8fbf2862" ns3:_="" ns4:_="">
    <xsd:import namespace="d6c9f295-6866-40ba-9ed9-513ce23f1344"/>
    <xsd:import namespace="7877a85d-1b44-49b4-b533-86f3b630674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c9f295-6866-40ba-9ed9-513ce23f13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77a85d-1b44-49b4-b533-86f3b630674e"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4FEF40-E0AF-4204-A234-21B38104D95A}">
  <ds:schemaRefs>
    <ds:schemaRef ds:uri="http://schemas.microsoft.com/sharepoint/v3/contenttype/forms"/>
  </ds:schemaRefs>
</ds:datastoreItem>
</file>

<file path=customXml/itemProps2.xml><?xml version="1.0" encoding="utf-8"?>
<ds:datastoreItem xmlns:ds="http://schemas.openxmlformats.org/officeDocument/2006/customXml" ds:itemID="{52A8FD73-5B96-4119-B5F6-C865D782F8FD}">
  <ds:schemaRefs>
    <ds:schemaRef ds:uri="http://schemas.microsoft.com/office/2006/metadata/properties"/>
    <ds:schemaRef ds:uri="d6c9f295-6866-40ba-9ed9-513ce23f1344"/>
    <ds:schemaRef ds:uri="http://purl.org/dc/elements/1.1/"/>
    <ds:schemaRef ds:uri="http://schemas.microsoft.com/office/infopath/2007/PartnerControls"/>
    <ds:schemaRef ds:uri="7877a85d-1b44-49b4-b533-86f3b630674e"/>
    <ds:schemaRef ds:uri="http://schemas.microsoft.com/office/2006/documentManagement/types"/>
    <ds:schemaRef ds:uri="http://purl.org/dc/terms/"/>
    <ds:schemaRef ds:uri="http://www.w3.org/XML/1998/namespace"/>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E57515C8-0110-43F5-9A71-EE498CBF07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c9f295-6866-40ba-9ed9-513ce23f1344"/>
    <ds:schemaRef ds:uri="7877a85d-1b44-49b4-b533-86f3b63067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225</TotalTime>
  <Words>991</Words>
  <Application>Microsoft Office PowerPoint</Application>
  <PresentationFormat>Widescreen</PresentationFormat>
  <Paragraphs>95</Paragraphs>
  <Slides>8</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8</vt:i4>
      </vt:variant>
    </vt:vector>
  </HeadingPairs>
  <TitlesOfParts>
    <vt:vector size="15" baseType="lpstr">
      <vt:lpstr>Arial</vt:lpstr>
      <vt:lpstr>Calibri</vt:lpstr>
      <vt:lpstr>Calibri Light</vt:lpstr>
      <vt:lpstr>Symbol</vt:lpstr>
      <vt:lpstr>Office Theme</vt:lpstr>
      <vt:lpstr>1_Office Theme</vt:lpstr>
      <vt:lpstr>2_Office Theme</vt:lpstr>
      <vt:lpstr>Year 7 Art</vt:lpstr>
      <vt:lpstr>Image and Stitch</vt:lpstr>
      <vt:lpstr>Example</vt:lpstr>
      <vt:lpstr>Image and Stitch</vt:lpstr>
      <vt:lpstr>Image and Stitch: Evaluation</vt:lpstr>
      <vt:lpstr>Image and Stitch</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KS3 Victoria Villosana Image and Stitch</dc:title>
  <dc:creator>Jayne Stillman</dc:creator>
  <cp:keywords>Image and Stitch</cp:keywords>
  <cp:lastModifiedBy>Richardson, Hannah</cp:lastModifiedBy>
  <cp:revision>10</cp:revision>
  <cp:lastPrinted>2020-03-20T12:19:03Z</cp:lastPrinted>
  <dcterms:created xsi:type="dcterms:W3CDTF">2020-03-20T12:18:41Z</dcterms:created>
  <dcterms:modified xsi:type="dcterms:W3CDTF">2025-08-04T13:21:00Z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0x01010018A98446DD4B35408626C5CD05C780AF</vt:lpwstr>
  </property>
</Properties>
</file>