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2" r:id="rId19"/>
    <p:sldId id="273" r:id="rId20"/>
    <p:sldId id="274" r:id="rId21"/>
    <p:sldId id="278" r:id="rId22"/>
    <p:sldId id="276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0" d="100"/>
          <a:sy n="60" d="100"/>
        </p:scale>
        <p:origin x="76" y="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E5F1-9E9E-4A6F-BF51-AF9584413A93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E5DC-3174-435A-BFAA-61B8E4229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75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E5F1-9E9E-4A6F-BF51-AF9584413A93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E5DC-3174-435A-BFAA-61B8E4229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72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E5F1-9E9E-4A6F-BF51-AF9584413A93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E5DC-3174-435A-BFAA-61B8E4229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66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E5F1-9E9E-4A6F-BF51-AF9584413A93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E5DC-3174-435A-BFAA-61B8E4229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3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E5F1-9E9E-4A6F-BF51-AF9584413A93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E5DC-3174-435A-BFAA-61B8E4229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06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E5F1-9E9E-4A6F-BF51-AF9584413A93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E5DC-3174-435A-BFAA-61B8E4229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E5F1-9E9E-4A6F-BF51-AF9584413A93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E5DC-3174-435A-BFAA-61B8E4229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53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E5F1-9E9E-4A6F-BF51-AF9584413A93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E5DC-3174-435A-BFAA-61B8E4229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36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E5F1-9E9E-4A6F-BF51-AF9584413A93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E5DC-3174-435A-BFAA-61B8E4229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54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E5F1-9E9E-4A6F-BF51-AF9584413A93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E5DC-3174-435A-BFAA-61B8E4229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24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E5F1-9E9E-4A6F-BF51-AF9584413A93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E5DC-3174-435A-BFAA-61B8E4229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54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FE5F1-9E9E-4A6F-BF51-AF9584413A93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9E5DC-3174-435A-BFAA-61B8E4229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54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Basic Camera Considerations</a:t>
            </a:r>
            <a:b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>
                <a:latin typeface="Arial" panose="020B0604020202020204" pitchFamily="34" charset="0"/>
                <a:cs typeface="Arial" panose="020B0604020202020204" pitchFamily="34" charset="0"/>
              </a:rPr>
              <a:t>A template to use.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Photography</a:t>
            </a:r>
          </a:p>
        </p:txBody>
      </p:sp>
    </p:spTree>
    <p:extLst>
      <p:ext uri="{BB962C8B-B14F-4D97-AF65-F5344CB8AC3E}">
        <p14:creationId xmlns:p14="http://schemas.microsoft.com/office/powerpoint/2010/main" val="4038665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Light Drawing shoot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25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Light Drawing shoot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64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Light Drawing shoot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42058" y="689579"/>
            <a:ext cx="5386191" cy="58631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Describe the process of light drawing:</a:t>
            </a:r>
          </a:p>
          <a:p>
            <a:pPr marL="285750" indent="-285750">
              <a:buFontTx/>
              <a:buChar char="-"/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What camera setting did you use and why?</a:t>
            </a:r>
          </a:p>
          <a:p>
            <a:pPr marL="285750" indent="-285750">
              <a:buFontTx/>
              <a:buChar char="-"/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What type of light did you use and why</a:t>
            </a:r>
          </a:p>
          <a:p>
            <a:pPr marL="285750" indent="-285750">
              <a:buFontTx/>
              <a:buChar char="-"/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What kind of lighting did you have in the room?</a:t>
            </a: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2.  Which was your best photo and why?</a:t>
            </a: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3.  Did you enjoy long exposure drawing? Why?</a:t>
            </a: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4.  If you were to repeat the process, what would you do to improve your photos?</a:t>
            </a:r>
          </a:p>
        </p:txBody>
      </p:sp>
    </p:spTree>
    <p:extLst>
      <p:ext uri="{BB962C8B-B14F-4D97-AF65-F5344CB8AC3E}">
        <p14:creationId xmlns:p14="http://schemas.microsoft.com/office/powerpoint/2010/main" val="4175062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Aperture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88731" y="5281448"/>
            <a:ext cx="397291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Fill slide with images</a:t>
            </a:r>
          </a:p>
        </p:txBody>
      </p:sp>
    </p:spTree>
    <p:extLst>
      <p:ext uri="{BB962C8B-B14F-4D97-AF65-F5344CB8AC3E}">
        <p14:creationId xmlns:p14="http://schemas.microsoft.com/office/powerpoint/2010/main" val="3595274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Aperture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985052" y="5220594"/>
            <a:ext cx="9611967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000" dirty="0"/>
              <a:t>AO3 Reflection</a:t>
            </a:r>
          </a:p>
          <a:p>
            <a:pPr marL="342900" indent="-342900">
              <a:buAutoNum type="arabicPeriod"/>
            </a:pPr>
            <a:r>
              <a:rPr lang="en-GB" sz="2000" dirty="0"/>
              <a:t>What have you learned about Aperture/ depth of field?</a:t>
            </a:r>
          </a:p>
          <a:p>
            <a:pPr marL="342900" indent="-342900">
              <a:buAutoNum type="arabicPeriod"/>
            </a:pPr>
            <a:r>
              <a:rPr lang="en-GB" sz="2000" dirty="0"/>
              <a:t>What went well? </a:t>
            </a:r>
          </a:p>
          <a:p>
            <a:pPr marL="342900" indent="-342900">
              <a:buAutoNum type="arabicPeriod"/>
            </a:pPr>
            <a:r>
              <a:rPr lang="en-GB" sz="2000" dirty="0"/>
              <a:t>What would you focus on next time to improve your use of Aperture/ depth of field</a:t>
            </a:r>
            <a:r>
              <a:rPr lang="en-GB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4290" y="365125"/>
            <a:ext cx="3767958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What is the F stop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03335" y="1655147"/>
            <a:ext cx="397291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Fill slide with your research/ theory</a:t>
            </a:r>
          </a:p>
        </p:txBody>
      </p:sp>
    </p:spTree>
    <p:extLst>
      <p:ext uri="{BB962C8B-B14F-4D97-AF65-F5344CB8AC3E}">
        <p14:creationId xmlns:p14="http://schemas.microsoft.com/office/powerpoint/2010/main" val="716110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Aperture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96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Macro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731" y="5281448"/>
            <a:ext cx="397291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Fill slide with images</a:t>
            </a:r>
          </a:p>
        </p:txBody>
      </p:sp>
    </p:spTree>
    <p:extLst>
      <p:ext uri="{BB962C8B-B14F-4D97-AF65-F5344CB8AC3E}">
        <p14:creationId xmlns:p14="http://schemas.microsoft.com/office/powerpoint/2010/main" val="2591610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Macro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297" y="1690688"/>
            <a:ext cx="397291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Fill slide with your research/ theory</a:t>
            </a:r>
          </a:p>
        </p:txBody>
      </p:sp>
    </p:spTree>
    <p:extLst>
      <p:ext uri="{BB962C8B-B14F-4D97-AF65-F5344CB8AC3E}">
        <p14:creationId xmlns:p14="http://schemas.microsoft.com/office/powerpoint/2010/main" val="2347598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Macro Experiment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172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Macro before and after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78372" y="5251177"/>
            <a:ext cx="1121168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AO3 Reflection</a:t>
            </a:r>
          </a:p>
          <a:p>
            <a:pPr marL="342900" indent="-34290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have you learned about the macro setting?</a:t>
            </a:r>
          </a:p>
          <a:p>
            <a:pPr marL="342900" indent="-34290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went well? </a:t>
            </a:r>
          </a:p>
          <a:p>
            <a:pPr marL="342900" indent="-34290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would you focus on next time to improve your use of the macro setting?</a:t>
            </a:r>
          </a:p>
        </p:txBody>
      </p:sp>
    </p:spTree>
    <p:extLst>
      <p:ext uri="{BB962C8B-B14F-4D97-AF65-F5344CB8AC3E}">
        <p14:creationId xmlns:p14="http://schemas.microsoft.com/office/powerpoint/2010/main" val="1142531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085930"/>
              </p:ext>
            </p:extLst>
          </p:nvPr>
        </p:nvGraphicFramePr>
        <p:xfrm>
          <a:off x="-1504972" y="58109"/>
          <a:ext cx="9855509" cy="6558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r:id="rId3" imgW="7745760" imgH="5155200" progId="">
                  <p:embed/>
                </p:oleObj>
              </mc:Choice>
              <mc:Fallback>
                <p:oleObj r:id="rId3" imgW="7745760" imgH="5155200" progId="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504972" y="58109"/>
                        <a:ext cx="9855509" cy="6558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3468414" y="839294"/>
            <a:ext cx="5360276" cy="8513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936125" y="520262"/>
            <a:ext cx="2653359" cy="1102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975131" y="3016252"/>
            <a:ext cx="2254469" cy="4806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468414" y="1710642"/>
            <a:ext cx="3350172" cy="18230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072055" y="1997705"/>
            <a:ext cx="1206763" cy="10185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42302" y="5199291"/>
            <a:ext cx="3360654" cy="2466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096000" y="5571116"/>
            <a:ext cx="2254468" cy="10458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096000" y="3737880"/>
            <a:ext cx="3760076" cy="371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42302" y="4588372"/>
            <a:ext cx="4006650" cy="1359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464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Rule of Thirds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37587" y="5292546"/>
            <a:ext cx="397291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Fill slide with images</a:t>
            </a:r>
          </a:p>
        </p:txBody>
      </p:sp>
    </p:spTree>
    <p:extLst>
      <p:ext uri="{BB962C8B-B14F-4D97-AF65-F5344CB8AC3E}">
        <p14:creationId xmlns:p14="http://schemas.microsoft.com/office/powerpoint/2010/main" val="672935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Rule of Thirds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12531" y="1690688"/>
            <a:ext cx="397291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Fill slide with your research/ theory</a:t>
            </a:r>
          </a:p>
        </p:txBody>
      </p:sp>
    </p:spTree>
    <p:extLst>
      <p:ext uri="{BB962C8B-B14F-4D97-AF65-F5344CB8AC3E}">
        <p14:creationId xmlns:p14="http://schemas.microsoft.com/office/powerpoint/2010/main" val="149657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Rule of Thirds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069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Rule of Thirds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67560" y="5251177"/>
            <a:ext cx="1004504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AO3 Reflection</a:t>
            </a:r>
          </a:p>
          <a:p>
            <a:pPr marL="342900" indent="-34290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have you learned about the macro setting?</a:t>
            </a:r>
          </a:p>
          <a:p>
            <a:pPr marL="342900" indent="-34290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went well? </a:t>
            </a:r>
          </a:p>
          <a:p>
            <a:pPr marL="342900" indent="-34290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would you focus on next time to improve your use of the macro setting?</a:t>
            </a:r>
          </a:p>
        </p:txBody>
      </p:sp>
    </p:spTree>
    <p:extLst>
      <p:ext uri="{BB962C8B-B14F-4D97-AF65-F5344CB8AC3E}">
        <p14:creationId xmlns:p14="http://schemas.microsoft.com/office/powerpoint/2010/main" val="53595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152219"/>
              </p:ext>
            </p:extLst>
          </p:nvPr>
        </p:nvGraphicFramePr>
        <p:xfrm>
          <a:off x="840826" y="233854"/>
          <a:ext cx="6668815" cy="6668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r:id="rId3" imgW="31745880" imgH="31745880" progId="">
                  <p:embed/>
                </p:oleObj>
              </mc:Choice>
              <mc:Fallback>
                <p:oleObj r:id="rId3" imgW="31745880" imgH="31745880" progId="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0826" y="233854"/>
                        <a:ext cx="6668815" cy="6668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1686910" y="362608"/>
            <a:ext cx="6180083" cy="18760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526221" y="2333298"/>
            <a:ext cx="6074979" cy="5307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26524" y="4824248"/>
            <a:ext cx="2144110" cy="14872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308835" y="1261241"/>
            <a:ext cx="1747346" cy="2522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13131" y="3410608"/>
            <a:ext cx="3221421" cy="1576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879835" y="861850"/>
            <a:ext cx="1692165" cy="1129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496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27" y="678166"/>
            <a:ext cx="5258183" cy="525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7683666" y="2071716"/>
            <a:ext cx="1980596" cy="4359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829426" y="624394"/>
            <a:ext cx="2582588" cy="11249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904687" y="1490898"/>
            <a:ext cx="1927939" cy="6500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617076" y="3018235"/>
            <a:ext cx="1970690" cy="4396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096000" y="624394"/>
            <a:ext cx="71411" cy="10662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154214" y="624394"/>
            <a:ext cx="1150979" cy="13130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008883" y="3171155"/>
            <a:ext cx="198645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719828" y="4010618"/>
            <a:ext cx="2671811" cy="5968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274627" y="4690105"/>
            <a:ext cx="1692186" cy="6634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584680" y="5014450"/>
            <a:ext cx="1298079" cy="14383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931265" y="5071914"/>
            <a:ext cx="871467" cy="12399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034863" y="4672521"/>
            <a:ext cx="2160985" cy="9620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50699" y="4222280"/>
            <a:ext cx="1821779" cy="1744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63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802699"/>
              </p:ext>
            </p:extLst>
          </p:nvPr>
        </p:nvGraphicFramePr>
        <p:xfrm>
          <a:off x="204953" y="959593"/>
          <a:ext cx="1172544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720">
                  <a:extLst>
                    <a:ext uri="{9D8B030D-6E8A-4147-A177-3AD203B41FA5}">
                      <a16:colId xmlns:a16="http://schemas.microsoft.com/office/drawing/2014/main" val="3938570837"/>
                    </a:ext>
                  </a:extLst>
                </a:gridCol>
                <a:gridCol w="5862720">
                  <a:extLst>
                    <a:ext uri="{9D8B030D-6E8A-4147-A177-3AD203B41FA5}">
                      <a16:colId xmlns:a16="http://schemas.microsoft.com/office/drawing/2014/main" val="14731754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Aperture</a:t>
                      </a:r>
                      <a:endParaRPr lang="en-GB" sz="3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617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Depth of Field</a:t>
                      </a:r>
                      <a:endParaRPr lang="en-GB" sz="3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314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Exposure</a:t>
                      </a:r>
                      <a:endParaRPr lang="en-GB" sz="3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781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Focus</a:t>
                      </a:r>
                      <a:endParaRPr lang="en-GB" sz="3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017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ISO</a:t>
                      </a:r>
                      <a:endParaRPr lang="en-GB" sz="3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228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Long Exposure</a:t>
                      </a:r>
                      <a:endParaRPr lang="en-GB" sz="3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59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Manual</a:t>
                      </a:r>
                      <a:endParaRPr lang="en-GB" sz="3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753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Shutter Speed</a:t>
                      </a:r>
                      <a:endParaRPr lang="en-GB" sz="3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477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17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Shutter Speed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731" y="5281448"/>
            <a:ext cx="397291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Fill slide with images</a:t>
            </a:r>
          </a:p>
        </p:txBody>
      </p:sp>
    </p:spTree>
    <p:extLst>
      <p:ext uri="{BB962C8B-B14F-4D97-AF65-F5344CB8AC3E}">
        <p14:creationId xmlns:p14="http://schemas.microsoft.com/office/powerpoint/2010/main" val="2599333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062" y="4390512"/>
            <a:ext cx="115219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AO3 Reflection</a:t>
            </a:r>
          </a:p>
          <a:p>
            <a:pPr marL="342900" indent="-342900">
              <a:buAutoNum type="arabicPeriod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learned about shutter speed?</a:t>
            </a:r>
          </a:p>
          <a:p>
            <a:pPr marL="342900" indent="-342900">
              <a:buAutoNum type="arabicPeriod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went well? </a:t>
            </a:r>
          </a:p>
          <a:p>
            <a:pPr marL="342900" indent="-342900">
              <a:buAutoNum type="arabicPeriod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would you focus on next time to improve your use of shutter speed?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4062" y="378372"/>
            <a:ext cx="397291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Fill slide with your research/ theory</a:t>
            </a:r>
          </a:p>
        </p:txBody>
      </p:sp>
    </p:spTree>
    <p:extLst>
      <p:ext uri="{BB962C8B-B14F-4D97-AF65-F5344CB8AC3E}">
        <p14:creationId xmlns:p14="http://schemas.microsoft.com/office/powerpoint/2010/main" val="3090023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Shutter Speed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918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Long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88731" y="5281448"/>
            <a:ext cx="397291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Fill slide with images</a:t>
            </a:r>
          </a:p>
        </p:txBody>
      </p:sp>
    </p:spTree>
    <p:extLst>
      <p:ext uri="{BB962C8B-B14F-4D97-AF65-F5344CB8AC3E}">
        <p14:creationId xmlns:p14="http://schemas.microsoft.com/office/powerpoint/2010/main" val="2601890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318</Words>
  <Application>Microsoft Office PowerPoint</Application>
  <PresentationFormat>Widescreen</PresentationFormat>
  <Paragraphs>71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Basic Camera Considerations A template to use.</vt:lpstr>
      <vt:lpstr>PowerPoint Presentation</vt:lpstr>
      <vt:lpstr>PowerPoint Presentation</vt:lpstr>
      <vt:lpstr>PowerPoint Presentation</vt:lpstr>
      <vt:lpstr>PowerPoint Presentation</vt:lpstr>
      <vt:lpstr>Shutter Speed</vt:lpstr>
      <vt:lpstr>PowerPoint Presentation</vt:lpstr>
      <vt:lpstr>Shutter Speed Experiment</vt:lpstr>
      <vt:lpstr>Long Exposure</vt:lpstr>
      <vt:lpstr>Light Drawing shoot</vt:lpstr>
      <vt:lpstr>Light Drawing shoot</vt:lpstr>
      <vt:lpstr>Light Drawing shoot</vt:lpstr>
      <vt:lpstr>Aperture </vt:lpstr>
      <vt:lpstr>Aperture</vt:lpstr>
      <vt:lpstr>Aperture Experiment</vt:lpstr>
      <vt:lpstr>Macro</vt:lpstr>
      <vt:lpstr>Macro</vt:lpstr>
      <vt:lpstr>Macro Experiment </vt:lpstr>
      <vt:lpstr>Macro before and after</vt:lpstr>
      <vt:lpstr>Rule of Thirds</vt:lpstr>
      <vt:lpstr>Rule of Thirds</vt:lpstr>
      <vt:lpstr>Rule of Thirds Experiment</vt:lpstr>
      <vt:lpstr>Rule of Thirds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Photography</dc:creator>
  <cp:lastModifiedBy>Stillman, Jayne</cp:lastModifiedBy>
  <cp:revision>9</cp:revision>
  <dcterms:created xsi:type="dcterms:W3CDTF">2019-09-09T11:08:27Z</dcterms:created>
  <dcterms:modified xsi:type="dcterms:W3CDTF">2021-10-31T17:42:44Z</dcterms:modified>
</cp:coreProperties>
</file>