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7" r:id="rId18"/>
    <p:sldId id="272" r:id="rId19"/>
    <p:sldId id="273" r:id="rId20"/>
    <p:sldId id="274" r:id="rId21"/>
    <p:sldId id="278" r:id="rId22"/>
    <p:sldId id="276" r:id="rId23"/>
    <p:sldId id="275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60" d="100"/>
          <a:sy n="60" d="100"/>
        </p:scale>
        <p:origin x="76" y="4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4FE5F1-9E9E-4A6F-BF51-AF9584413A93}" type="datetimeFigureOut">
              <a:rPr lang="en-GB" smtClean="0"/>
              <a:t>31/10/2021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F9E5DC-3174-435A-BFAA-61B8E42294C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67541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4FE5F1-9E9E-4A6F-BF51-AF9584413A93}" type="datetimeFigureOut">
              <a:rPr lang="en-GB" smtClean="0"/>
              <a:t>31/10/2021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F9E5DC-3174-435A-BFAA-61B8E42294C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777219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4FE5F1-9E9E-4A6F-BF51-AF9584413A93}" type="datetimeFigureOut">
              <a:rPr lang="en-GB" smtClean="0"/>
              <a:t>31/10/2021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F9E5DC-3174-435A-BFAA-61B8E42294C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76647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4FE5F1-9E9E-4A6F-BF51-AF9584413A93}" type="datetimeFigureOut">
              <a:rPr lang="en-GB" smtClean="0"/>
              <a:t>31/10/2021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F9E5DC-3174-435A-BFAA-61B8E42294C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72369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4FE5F1-9E9E-4A6F-BF51-AF9584413A93}" type="datetimeFigureOut">
              <a:rPr lang="en-GB" smtClean="0"/>
              <a:t>31/10/2021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F9E5DC-3174-435A-BFAA-61B8E42294C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00656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4FE5F1-9E9E-4A6F-BF51-AF9584413A93}" type="datetimeFigureOut">
              <a:rPr lang="en-GB" smtClean="0"/>
              <a:t>31/10/2021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F9E5DC-3174-435A-BFAA-61B8E42294C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8986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4FE5F1-9E9E-4A6F-BF51-AF9584413A93}" type="datetimeFigureOut">
              <a:rPr lang="en-GB" smtClean="0"/>
              <a:t>31/10/2021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F9E5DC-3174-435A-BFAA-61B8E42294C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25357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4FE5F1-9E9E-4A6F-BF51-AF9584413A93}" type="datetimeFigureOut">
              <a:rPr lang="en-GB" smtClean="0"/>
              <a:t>31/10/2021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F9E5DC-3174-435A-BFAA-61B8E42294C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23608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4FE5F1-9E9E-4A6F-BF51-AF9584413A93}" type="datetimeFigureOut">
              <a:rPr lang="en-GB" smtClean="0"/>
              <a:t>31/10/2021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F9E5DC-3174-435A-BFAA-61B8E42294C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85415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4FE5F1-9E9E-4A6F-BF51-AF9584413A93}" type="datetimeFigureOut">
              <a:rPr lang="en-GB" smtClean="0"/>
              <a:t>31/10/2021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F9E5DC-3174-435A-BFAA-61B8E42294C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12462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4FE5F1-9E9E-4A6F-BF51-AF9584413A93}" type="datetimeFigureOut">
              <a:rPr lang="en-GB" smtClean="0"/>
              <a:t>31/10/2021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F9E5DC-3174-435A-BFAA-61B8E42294C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95435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4FE5F1-9E9E-4A6F-BF51-AF9584413A93}" type="datetimeFigureOut">
              <a:rPr lang="en-GB" smtClean="0"/>
              <a:t>31/10/2021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F9E5DC-3174-435A-BFAA-61B8E42294C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05484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wmf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2.wm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GB" sz="4800" dirty="0">
                <a:latin typeface="Arial" panose="020B0604020202020204" pitchFamily="34" charset="0"/>
                <a:cs typeface="Arial" panose="020B0604020202020204" pitchFamily="34" charset="0"/>
              </a:rPr>
              <a:t>Basic Camera Considerations</a:t>
            </a:r>
            <a:br>
              <a:rPr lang="en-GB" sz="4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4800">
                <a:latin typeface="Arial" panose="020B0604020202020204" pitchFamily="34" charset="0"/>
                <a:cs typeface="Arial" panose="020B0604020202020204" pitchFamily="34" charset="0"/>
              </a:rPr>
              <a:t>A template to use.</a:t>
            </a:r>
            <a:endParaRPr lang="en-GB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GB" sz="6000" dirty="0">
                <a:latin typeface="Arial" panose="020B0604020202020204" pitchFamily="34" charset="0"/>
                <a:cs typeface="Arial" panose="020B0604020202020204" pitchFamily="34" charset="0"/>
              </a:rPr>
              <a:t>Photography</a:t>
            </a:r>
          </a:p>
        </p:txBody>
      </p:sp>
    </p:spTree>
    <p:extLst>
      <p:ext uri="{BB962C8B-B14F-4D97-AF65-F5344CB8AC3E}">
        <p14:creationId xmlns:p14="http://schemas.microsoft.com/office/powerpoint/2010/main" val="40386653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Light Drawing shoot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18259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Light Drawing shoot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502643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Light Drawing shoot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342058" y="689579"/>
            <a:ext cx="5386191" cy="58631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GB" sz="2500" dirty="0">
                <a:latin typeface="Arial" panose="020B0604020202020204" pitchFamily="34" charset="0"/>
                <a:cs typeface="Arial" panose="020B0604020202020204" pitchFamily="34" charset="0"/>
              </a:rPr>
              <a:t>Describe the process of light drawing:</a:t>
            </a:r>
          </a:p>
          <a:p>
            <a:pPr marL="285750" indent="-285750">
              <a:buFontTx/>
              <a:buChar char="-"/>
            </a:pPr>
            <a:r>
              <a:rPr lang="en-GB" sz="2500" dirty="0">
                <a:latin typeface="Arial" panose="020B0604020202020204" pitchFamily="34" charset="0"/>
                <a:cs typeface="Arial" panose="020B0604020202020204" pitchFamily="34" charset="0"/>
              </a:rPr>
              <a:t>What camera setting did you use and why?</a:t>
            </a:r>
          </a:p>
          <a:p>
            <a:pPr marL="285750" indent="-285750">
              <a:buFontTx/>
              <a:buChar char="-"/>
            </a:pPr>
            <a:r>
              <a:rPr lang="en-GB" sz="2500" dirty="0">
                <a:latin typeface="Arial" panose="020B0604020202020204" pitchFamily="34" charset="0"/>
                <a:cs typeface="Arial" panose="020B0604020202020204" pitchFamily="34" charset="0"/>
              </a:rPr>
              <a:t>What type of light did you use and why</a:t>
            </a:r>
          </a:p>
          <a:p>
            <a:pPr marL="285750" indent="-285750">
              <a:buFontTx/>
              <a:buChar char="-"/>
            </a:pPr>
            <a:r>
              <a:rPr lang="en-GB" sz="2500" dirty="0">
                <a:latin typeface="Arial" panose="020B0604020202020204" pitchFamily="34" charset="0"/>
                <a:cs typeface="Arial" panose="020B0604020202020204" pitchFamily="34" charset="0"/>
              </a:rPr>
              <a:t>What kind of lighting did you have in the room?</a:t>
            </a:r>
          </a:p>
          <a:p>
            <a:r>
              <a:rPr lang="en-GB" sz="2500" dirty="0">
                <a:latin typeface="Arial" panose="020B0604020202020204" pitchFamily="34" charset="0"/>
                <a:cs typeface="Arial" panose="020B0604020202020204" pitchFamily="34" charset="0"/>
              </a:rPr>
              <a:t>2.  Which was your best photo and why?</a:t>
            </a:r>
          </a:p>
          <a:p>
            <a:r>
              <a:rPr lang="en-GB" sz="2500" dirty="0">
                <a:latin typeface="Arial" panose="020B0604020202020204" pitchFamily="34" charset="0"/>
                <a:cs typeface="Arial" panose="020B0604020202020204" pitchFamily="34" charset="0"/>
              </a:rPr>
              <a:t>3.  Did you enjoy long exposure drawing? Why?</a:t>
            </a:r>
          </a:p>
          <a:p>
            <a:r>
              <a:rPr lang="en-GB" sz="2500" dirty="0">
                <a:latin typeface="Arial" panose="020B0604020202020204" pitchFamily="34" charset="0"/>
                <a:cs typeface="Arial" panose="020B0604020202020204" pitchFamily="34" charset="0"/>
              </a:rPr>
              <a:t>4.  If you were to repeat the process, what would you do to improve your photos?</a:t>
            </a:r>
          </a:p>
        </p:txBody>
      </p:sp>
    </p:spTree>
    <p:extLst>
      <p:ext uri="{BB962C8B-B14F-4D97-AF65-F5344CB8AC3E}">
        <p14:creationId xmlns:p14="http://schemas.microsoft.com/office/powerpoint/2010/main" val="41750629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Aperture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extBox 3"/>
          <p:cNvSpPr txBox="1"/>
          <p:nvPr/>
        </p:nvSpPr>
        <p:spPr>
          <a:xfrm>
            <a:off x="488731" y="5281448"/>
            <a:ext cx="3972910" cy="1200329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3600" dirty="0">
                <a:latin typeface="Arial" panose="020B0604020202020204" pitchFamily="34" charset="0"/>
                <a:cs typeface="Arial" panose="020B0604020202020204" pitchFamily="34" charset="0"/>
              </a:rPr>
              <a:t>Fill slide with images</a:t>
            </a:r>
          </a:p>
        </p:txBody>
      </p:sp>
    </p:spTree>
    <p:extLst>
      <p:ext uri="{BB962C8B-B14F-4D97-AF65-F5344CB8AC3E}">
        <p14:creationId xmlns:p14="http://schemas.microsoft.com/office/powerpoint/2010/main" val="35952747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Aperture</a:t>
            </a:r>
          </a:p>
        </p:txBody>
      </p:sp>
      <p:sp>
        <p:nvSpPr>
          <p:cNvPr id="4" name="Rectangle 3"/>
          <p:cNvSpPr/>
          <p:nvPr/>
        </p:nvSpPr>
        <p:spPr>
          <a:xfrm>
            <a:off x="985052" y="5220594"/>
            <a:ext cx="9611967" cy="132343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GB" sz="2000" dirty="0"/>
              <a:t>AO3 Reflection</a:t>
            </a:r>
          </a:p>
          <a:p>
            <a:pPr marL="342900" indent="-342900">
              <a:buAutoNum type="arabicPeriod"/>
            </a:pPr>
            <a:r>
              <a:rPr lang="en-GB" sz="2000" dirty="0"/>
              <a:t>What have you learned about Aperture/ depth of field?</a:t>
            </a:r>
          </a:p>
          <a:p>
            <a:pPr marL="342900" indent="-342900">
              <a:buAutoNum type="arabicPeriod"/>
            </a:pPr>
            <a:r>
              <a:rPr lang="en-GB" sz="2000" dirty="0"/>
              <a:t>What went well? </a:t>
            </a:r>
          </a:p>
          <a:p>
            <a:pPr marL="342900" indent="-342900">
              <a:buAutoNum type="arabicPeriod"/>
            </a:pPr>
            <a:r>
              <a:rPr lang="en-GB" sz="2000" dirty="0"/>
              <a:t>What would you focus on next time to improve your use of Aperture/ depth of field</a:t>
            </a:r>
            <a:r>
              <a:rPr lang="en-GB" dirty="0"/>
              <a:t>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914290" y="365125"/>
            <a:ext cx="3767958" cy="397031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/>
              <a:t>What is the F stop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6" name="TextBox 5"/>
          <p:cNvSpPr txBox="1"/>
          <p:nvPr/>
        </p:nvSpPr>
        <p:spPr>
          <a:xfrm>
            <a:off x="403335" y="1655147"/>
            <a:ext cx="3972910" cy="1200329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3600" dirty="0"/>
              <a:t>Fill slide with your research/ theory</a:t>
            </a:r>
          </a:p>
        </p:txBody>
      </p:sp>
    </p:spTree>
    <p:extLst>
      <p:ext uri="{BB962C8B-B14F-4D97-AF65-F5344CB8AC3E}">
        <p14:creationId xmlns:p14="http://schemas.microsoft.com/office/powerpoint/2010/main" val="7161107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Aperture Experiment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69625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Macro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88731" y="5281448"/>
            <a:ext cx="3972910" cy="1200329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3600" dirty="0">
                <a:latin typeface="Arial" panose="020B0604020202020204" pitchFamily="34" charset="0"/>
                <a:cs typeface="Arial" panose="020B0604020202020204" pitchFamily="34" charset="0"/>
              </a:rPr>
              <a:t>Fill slide with images</a:t>
            </a:r>
          </a:p>
        </p:txBody>
      </p:sp>
    </p:spTree>
    <p:extLst>
      <p:ext uri="{BB962C8B-B14F-4D97-AF65-F5344CB8AC3E}">
        <p14:creationId xmlns:p14="http://schemas.microsoft.com/office/powerpoint/2010/main" val="259161081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Macro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28297" y="1690688"/>
            <a:ext cx="3972910" cy="1200329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3600" dirty="0">
                <a:latin typeface="Arial" panose="020B0604020202020204" pitchFamily="34" charset="0"/>
                <a:cs typeface="Arial" panose="020B0604020202020204" pitchFamily="34" charset="0"/>
              </a:rPr>
              <a:t>Fill slide with your research/ theory</a:t>
            </a:r>
          </a:p>
        </p:txBody>
      </p:sp>
    </p:spTree>
    <p:extLst>
      <p:ext uri="{BB962C8B-B14F-4D97-AF65-F5344CB8AC3E}">
        <p14:creationId xmlns:p14="http://schemas.microsoft.com/office/powerpoint/2010/main" val="234759877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Macro Experiment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517206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Macro before and after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Rectangle 3"/>
          <p:cNvSpPr/>
          <p:nvPr/>
        </p:nvSpPr>
        <p:spPr>
          <a:xfrm>
            <a:off x="378372" y="5251177"/>
            <a:ext cx="11211689" cy="120032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AO3 Reflection</a:t>
            </a:r>
          </a:p>
          <a:p>
            <a:pPr marL="342900" indent="-342900">
              <a:buAutoNum type="arabicPeriod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What have you learned about the macro setting?</a:t>
            </a:r>
          </a:p>
          <a:p>
            <a:pPr marL="342900" indent="-342900">
              <a:buAutoNum type="arabicPeriod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What went well? </a:t>
            </a:r>
          </a:p>
          <a:p>
            <a:pPr marL="342900" indent="-342900">
              <a:buAutoNum type="arabicPeriod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What would you focus on next time to improve your use of the macro setting?</a:t>
            </a:r>
          </a:p>
        </p:txBody>
      </p:sp>
    </p:spTree>
    <p:extLst>
      <p:ext uri="{BB962C8B-B14F-4D97-AF65-F5344CB8AC3E}">
        <p14:creationId xmlns:p14="http://schemas.microsoft.com/office/powerpoint/2010/main" val="11425312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Objec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60085930"/>
              </p:ext>
            </p:extLst>
          </p:nvPr>
        </p:nvGraphicFramePr>
        <p:xfrm>
          <a:off x="-1504972" y="58109"/>
          <a:ext cx="9855509" cy="655889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38" r:id="rId3" imgW="7745760" imgH="5155200" progId="">
                  <p:embed/>
                </p:oleObj>
              </mc:Choice>
              <mc:Fallback>
                <p:oleObj r:id="rId3" imgW="7745760" imgH="5155200" progId="">
                  <p:embed/>
                  <p:pic>
                    <p:nvPicPr>
                      <p:cNvPr id="14" name="Object 13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-1504972" y="58109"/>
                        <a:ext cx="9855509" cy="655889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4" name="Straight Arrow Connector 3"/>
          <p:cNvCxnSpPr/>
          <p:nvPr/>
        </p:nvCxnSpPr>
        <p:spPr>
          <a:xfrm flipV="1">
            <a:off x="3468414" y="839294"/>
            <a:ext cx="5360276" cy="851394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Arrow Connector 4"/>
          <p:cNvCxnSpPr/>
          <p:nvPr/>
        </p:nvCxnSpPr>
        <p:spPr>
          <a:xfrm flipV="1">
            <a:off x="3936125" y="520262"/>
            <a:ext cx="2653359" cy="110249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/>
          <p:cNvCxnSpPr/>
          <p:nvPr/>
        </p:nvCxnSpPr>
        <p:spPr>
          <a:xfrm flipV="1">
            <a:off x="5975131" y="3016252"/>
            <a:ext cx="2254469" cy="480632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 flipV="1">
            <a:off x="3468414" y="1710642"/>
            <a:ext cx="3350172" cy="1823091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 flipH="1" flipV="1">
            <a:off x="1072055" y="1997705"/>
            <a:ext cx="1206763" cy="1018546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5342302" y="5199291"/>
            <a:ext cx="3360654" cy="246697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>
            <a:off x="6096000" y="5571116"/>
            <a:ext cx="2254468" cy="1045886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flipV="1">
            <a:off x="6096000" y="3737880"/>
            <a:ext cx="3760076" cy="371032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>
            <a:off x="5342302" y="4588372"/>
            <a:ext cx="4006650" cy="135988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904642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Rule of Thirds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extBox 3"/>
          <p:cNvSpPr txBox="1"/>
          <p:nvPr/>
        </p:nvSpPr>
        <p:spPr>
          <a:xfrm>
            <a:off x="637587" y="5292546"/>
            <a:ext cx="3972910" cy="1200329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3600" dirty="0">
                <a:latin typeface="Arial" panose="020B0604020202020204" pitchFamily="34" charset="0"/>
                <a:cs typeface="Arial" panose="020B0604020202020204" pitchFamily="34" charset="0"/>
              </a:rPr>
              <a:t>Fill slide with images</a:t>
            </a:r>
          </a:p>
        </p:txBody>
      </p:sp>
    </p:spTree>
    <p:extLst>
      <p:ext uri="{BB962C8B-B14F-4D97-AF65-F5344CB8AC3E}">
        <p14:creationId xmlns:p14="http://schemas.microsoft.com/office/powerpoint/2010/main" val="67293523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Rule of Thirds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extBox 4"/>
          <p:cNvSpPr txBox="1"/>
          <p:nvPr/>
        </p:nvSpPr>
        <p:spPr>
          <a:xfrm>
            <a:off x="412531" y="1690688"/>
            <a:ext cx="3972910" cy="1200329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3600" dirty="0">
                <a:latin typeface="Arial" panose="020B0604020202020204" pitchFamily="34" charset="0"/>
                <a:cs typeface="Arial" panose="020B0604020202020204" pitchFamily="34" charset="0"/>
              </a:rPr>
              <a:t>Fill slide with your research/ theory</a:t>
            </a:r>
          </a:p>
        </p:txBody>
      </p:sp>
    </p:spTree>
    <p:extLst>
      <p:ext uri="{BB962C8B-B14F-4D97-AF65-F5344CB8AC3E}">
        <p14:creationId xmlns:p14="http://schemas.microsoft.com/office/powerpoint/2010/main" val="14965746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Rule of Thirds Experiment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406960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Rule of Thirds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GB" dirty="0"/>
          </a:p>
        </p:txBody>
      </p:sp>
      <p:sp>
        <p:nvSpPr>
          <p:cNvPr id="4" name="Rectangle 3"/>
          <p:cNvSpPr/>
          <p:nvPr/>
        </p:nvSpPr>
        <p:spPr>
          <a:xfrm>
            <a:off x="567560" y="5251177"/>
            <a:ext cx="10045040" cy="120032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AO3 Reflection</a:t>
            </a:r>
          </a:p>
          <a:p>
            <a:pPr marL="342900" indent="-342900">
              <a:buAutoNum type="arabicPeriod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What have you learned about the macro setting?</a:t>
            </a:r>
          </a:p>
          <a:p>
            <a:pPr marL="342900" indent="-342900">
              <a:buAutoNum type="arabicPeriod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What went well? </a:t>
            </a:r>
          </a:p>
          <a:p>
            <a:pPr marL="342900" indent="-342900">
              <a:buAutoNum type="arabicPeriod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What would you focus on next time to improve your use of the macro setting?</a:t>
            </a:r>
          </a:p>
        </p:txBody>
      </p:sp>
    </p:spTree>
    <p:extLst>
      <p:ext uri="{BB962C8B-B14F-4D97-AF65-F5344CB8AC3E}">
        <p14:creationId xmlns:p14="http://schemas.microsoft.com/office/powerpoint/2010/main" val="5359566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89152219"/>
              </p:ext>
            </p:extLst>
          </p:nvPr>
        </p:nvGraphicFramePr>
        <p:xfrm>
          <a:off x="840826" y="233854"/>
          <a:ext cx="6668815" cy="666881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62" r:id="rId3" imgW="31745880" imgH="31745880" progId="">
                  <p:embed/>
                </p:oleObj>
              </mc:Choice>
              <mc:Fallback>
                <p:oleObj r:id="rId3" imgW="31745880" imgH="31745880" progId="">
                  <p:embed/>
                  <p:pic>
                    <p:nvPicPr>
                      <p:cNvPr id="4" name="Object 3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840826" y="233854"/>
                        <a:ext cx="6668815" cy="666881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5" name="Straight Arrow Connector 4"/>
          <p:cNvCxnSpPr/>
          <p:nvPr/>
        </p:nvCxnSpPr>
        <p:spPr>
          <a:xfrm flipV="1">
            <a:off x="1686910" y="362608"/>
            <a:ext cx="6180083" cy="1876097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/>
          <p:cNvCxnSpPr/>
          <p:nvPr/>
        </p:nvCxnSpPr>
        <p:spPr>
          <a:xfrm flipV="1">
            <a:off x="3526221" y="2333298"/>
            <a:ext cx="6074979" cy="530772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>
            <a:off x="3326524" y="4824248"/>
            <a:ext cx="2144110" cy="1487214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 flipV="1">
            <a:off x="6308835" y="1261241"/>
            <a:ext cx="1747346" cy="252249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5213131" y="3410608"/>
            <a:ext cx="3221421" cy="157654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flipH="1" flipV="1">
            <a:off x="2879835" y="861850"/>
            <a:ext cx="1692165" cy="112986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474968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elated ima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3927" y="678166"/>
            <a:ext cx="5258183" cy="5258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Straight Arrow Connector 4"/>
          <p:cNvCxnSpPr/>
          <p:nvPr/>
        </p:nvCxnSpPr>
        <p:spPr>
          <a:xfrm flipV="1">
            <a:off x="7683666" y="2071716"/>
            <a:ext cx="1980596" cy="435999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/>
          <p:cNvCxnSpPr/>
          <p:nvPr/>
        </p:nvCxnSpPr>
        <p:spPr>
          <a:xfrm flipV="1">
            <a:off x="6829426" y="624394"/>
            <a:ext cx="2582588" cy="1124978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 flipH="1" flipV="1">
            <a:off x="2904687" y="1490898"/>
            <a:ext cx="1927939" cy="650031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 flipH="1" flipV="1">
            <a:off x="2617076" y="3018235"/>
            <a:ext cx="1970690" cy="439657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flipH="1" flipV="1">
            <a:off x="6096000" y="624394"/>
            <a:ext cx="71411" cy="1066294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flipH="1" flipV="1">
            <a:off x="4154214" y="624394"/>
            <a:ext cx="1150979" cy="1313027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8008883" y="3171155"/>
            <a:ext cx="1986455" cy="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7719828" y="4010618"/>
            <a:ext cx="2671811" cy="596883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>
            <a:off x="7274627" y="4690105"/>
            <a:ext cx="1692186" cy="663441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6584680" y="5014450"/>
            <a:ext cx="1298079" cy="1438315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flipH="1">
            <a:off x="4931265" y="5071914"/>
            <a:ext cx="871467" cy="1239986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flipH="1">
            <a:off x="3034863" y="4672521"/>
            <a:ext cx="2160985" cy="962087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flipH="1">
            <a:off x="2750699" y="4222280"/>
            <a:ext cx="1821779" cy="174439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276308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31802699"/>
              </p:ext>
            </p:extLst>
          </p:nvPr>
        </p:nvGraphicFramePr>
        <p:xfrm>
          <a:off x="204953" y="959593"/>
          <a:ext cx="11725440" cy="5120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862720">
                  <a:extLst>
                    <a:ext uri="{9D8B030D-6E8A-4147-A177-3AD203B41FA5}">
                      <a16:colId xmlns:a16="http://schemas.microsoft.com/office/drawing/2014/main" val="3938570837"/>
                    </a:ext>
                  </a:extLst>
                </a:gridCol>
                <a:gridCol w="5862720">
                  <a:extLst>
                    <a:ext uri="{9D8B030D-6E8A-4147-A177-3AD203B41FA5}">
                      <a16:colId xmlns:a16="http://schemas.microsoft.com/office/drawing/2014/main" val="147317544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GB" sz="3600" b="0" i="0" u="none" strike="noStrike" kern="12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Aperture</a:t>
                      </a:r>
                      <a:endParaRPr lang="en-GB" sz="36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4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16175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3600" b="0" i="0" u="none" strike="noStrike" kern="12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Depth of Field</a:t>
                      </a:r>
                      <a:endParaRPr lang="en-GB" sz="36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4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403144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3600" b="0" i="0" u="none" strike="noStrike" kern="12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Exposure</a:t>
                      </a:r>
                      <a:endParaRPr lang="en-GB" sz="36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4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687818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3600" b="0" i="0" u="none" strike="noStrike" kern="12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Focus</a:t>
                      </a:r>
                      <a:endParaRPr lang="en-GB" sz="36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4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30178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3600" b="0" i="0" u="none" strike="noStrike" kern="12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ISO</a:t>
                      </a:r>
                      <a:endParaRPr lang="en-GB" sz="36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4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92289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3600" b="0" i="0" u="none" strike="noStrike" kern="12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Long Exposure</a:t>
                      </a:r>
                      <a:endParaRPr lang="en-GB" sz="36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4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225912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3600" b="0" i="0" u="none" strike="noStrike" kern="12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Manual</a:t>
                      </a:r>
                      <a:endParaRPr lang="en-GB" sz="36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4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357536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3600" b="0" i="0" u="none" strike="noStrike" kern="12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Shutter Speed</a:t>
                      </a:r>
                      <a:endParaRPr lang="en-GB" sz="36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4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847743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381765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Shutter Speed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88731" y="5281448"/>
            <a:ext cx="3972910" cy="1200329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3600" dirty="0">
                <a:latin typeface="Arial" panose="020B0604020202020204" pitchFamily="34" charset="0"/>
                <a:cs typeface="Arial" panose="020B0604020202020204" pitchFamily="34" charset="0"/>
              </a:rPr>
              <a:t>Fill slide with images</a:t>
            </a:r>
          </a:p>
        </p:txBody>
      </p:sp>
    </p:spTree>
    <p:extLst>
      <p:ext uri="{BB962C8B-B14F-4D97-AF65-F5344CB8AC3E}">
        <p14:creationId xmlns:p14="http://schemas.microsoft.com/office/powerpoint/2010/main" val="25993336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44062" y="4390512"/>
            <a:ext cx="1152196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AO3 Reflection</a:t>
            </a:r>
          </a:p>
          <a:p>
            <a:pPr marL="342900" indent="-342900">
              <a:buAutoNum type="arabicPeriod"/>
            </a:pP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What have you learned about shutter speed?</a:t>
            </a:r>
          </a:p>
          <a:p>
            <a:pPr marL="342900" indent="-342900">
              <a:buAutoNum type="arabicPeriod"/>
            </a:pP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What went well? </a:t>
            </a:r>
          </a:p>
          <a:p>
            <a:pPr marL="342900" indent="-342900">
              <a:buAutoNum type="arabicPeriod"/>
            </a:pP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What would you focus on next time to improve your use of shutter speed?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44062" y="378372"/>
            <a:ext cx="3972910" cy="1200329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3600" dirty="0">
                <a:latin typeface="Arial" panose="020B0604020202020204" pitchFamily="34" charset="0"/>
                <a:cs typeface="Arial" panose="020B0604020202020204" pitchFamily="34" charset="0"/>
              </a:rPr>
              <a:t>Fill slide with your research/ theory</a:t>
            </a:r>
          </a:p>
        </p:txBody>
      </p:sp>
    </p:spTree>
    <p:extLst>
      <p:ext uri="{BB962C8B-B14F-4D97-AF65-F5344CB8AC3E}">
        <p14:creationId xmlns:p14="http://schemas.microsoft.com/office/powerpoint/2010/main" val="30900239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Shutter Speed Experiment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79184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Long Exposure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extBox 3"/>
          <p:cNvSpPr txBox="1"/>
          <p:nvPr/>
        </p:nvSpPr>
        <p:spPr>
          <a:xfrm>
            <a:off x="488731" y="5281448"/>
            <a:ext cx="3972910" cy="1200329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3600" dirty="0">
                <a:latin typeface="Arial" panose="020B0604020202020204" pitchFamily="34" charset="0"/>
                <a:cs typeface="Arial" panose="020B0604020202020204" pitchFamily="34" charset="0"/>
              </a:rPr>
              <a:t>Fill slide with images</a:t>
            </a:r>
          </a:p>
        </p:txBody>
      </p:sp>
    </p:spTree>
    <p:extLst>
      <p:ext uri="{BB962C8B-B14F-4D97-AF65-F5344CB8AC3E}">
        <p14:creationId xmlns:p14="http://schemas.microsoft.com/office/powerpoint/2010/main" val="260189060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</TotalTime>
  <Words>318</Words>
  <Application>Microsoft Office PowerPoint</Application>
  <PresentationFormat>Widescreen</PresentationFormat>
  <Paragraphs>71</Paragraphs>
  <Slides>23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0</vt:i4>
      </vt:variant>
      <vt:variant>
        <vt:lpstr>Slide Titles</vt:lpstr>
      </vt:variant>
      <vt:variant>
        <vt:i4>23</vt:i4>
      </vt:variant>
    </vt:vector>
  </HeadingPairs>
  <TitlesOfParts>
    <vt:vector size="27" baseType="lpstr">
      <vt:lpstr>Arial</vt:lpstr>
      <vt:lpstr>Calibri</vt:lpstr>
      <vt:lpstr>Calibri Light</vt:lpstr>
      <vt:lpstr>Office Theme</vt:lpstr>
      <vt:lpstr>Basic Camera Considerations A template to use.</vt:lpstr>
      <vt:lpstr>PowerPoint Presentation</vt:lpstr>
      <vt:lpstr>PowerPoint Presentation</vt:lpstr>
      <vt:lpstr>PowerPoint Presentation</vt:lpstr>
      <vt:lpstr>PowerPoint Presentation</vt:lpstr>
      <vt:lpstr>Shutter Speed</vt:lpstr>
      <vt:lpstr>PowerPoint Presentation</vt:lpstr>
      <vt:lpstr>Shutter Speed Experiment</vt:lpstr>
      <vt:lpstr>Long Exposure</vt:lpstr>
      <vt:lpstr>Light Drawing shoot</vt:lpstr>
      <vt:lpstr>Light Drawing shoot</vt:lpstr>
      <vt:lpstr>Light Drawing shoot</vt:lpstr>
      <vt:lpstr>Aperture </vt:lpstr>
      <vt:lpstr>Aperture</vt:lpstr>
      <vt:lpstr>Aperture Experiment</vt:lpstr>
      <vt:lpstr>Macro</vt:lpstr>
      <vt:lpstr>Macro</vt:lpstr>
      <vt:lpstr>Macro Experiment </vt:lpstr>
      <vt:lpstr>Macro before and after</vt:lpstr>
      <vt:lpstr>Rule of Thirds</vt:lpstr>
      <vt:lpstr>Rule of Thirds</vt:lpstr>
      <vt:lpstr>Rule of Thirds Experiment</vt:lpstr>
      <vt:lpstr>Rule of Thirds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Photography</dc:creator>
  <cp:lastModifiedBy>Stillman, Jayne</cp:lastModifiedBy>
  <cp:revision>9</cp:revision>
  <dcterms:created xsi:type="dcterms:W3CDTF">2019-09-09T11:08:27Z</dcterms:created>
  <dcterms:modified xsi:type="dcterms:W3CDTF">2021-10-31T17:42:44Z</dcterms:modified>
</cp:coreProperties>
</file>