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  <p:sldMasterId id="2147487725" r:id="rId2"/>
  </p:sldMasterIdLst>
  <p:notesMasterIdLst>
    <p:notesMasterId r:id="rId20"/>
  </p:notesMasterIdLst>
  <p:sldIdLst>
    <p:sldId id="784" r:id="rId3"/>
    <p:sldId id="504" r:id="rId4"/>
    <p:sldId id="505" r:id="rId5"/>
    <p:sldId id="506" r:id="rId6"/>
    <p:sldId id="507" r:id="rId7"/>
    <p:sldId id="508" r:id="rId8"/>
    <p:sldId id="509" r:id="rId9"/>
    <p:sldId id="510" r:id="rId10"/>
    <p:sldId id="511" r:id="rId11"/>
    <p:sldId id="512" r:id="rId12"/>
    <p:sldId id="513" r:id="rId13"/>
    <p:sldId id="514" r:id="rId14"/>
    <p:sldId id="515" r:id="rId15"/>
    <p:sldId id="516" r:id="rId16"/>
    <p:sldId id="517" r:id="rId17"/>
    <p:sldId id="518" r:id="rId18"/>
    <p:sldId id="519" r:id="rId19"/>
  </p:sldIdLst>
  <p:sldSz cx="12192000" cy="6858000"/>
  <p:notesSz cx="6875463" cy="10002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5112" autoAdjust="0"/>
  </p:normalViewPr>
  <p:slideViewPr>
    <p:cSldViewPr snapToGrid="0">
      <p:cViewPr varScale="1">
        <p:scale>
          <a:sx n="77" d="100"/>
          <a:sy n="77" d="100"/>
        </p:scale>
        <p:origin x="76" y="116"/>
      </p:cViewPr>
      <p:guideLst/>
    </p:cSldViewPr>
  </p:slideViewPr>
  <p:outlineViewPr>
    <p:cViewPr>
      <p:scale>
        <a:sx n="33" d="100"/>
        <a:sy n="33" d="100"/>
      </p:scale>
      <p:origin x="0" y="-1544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9367" cy="501879"/>
          </a:xfrm>
          <a:prstGeom prst="rect">
            <a:avLst/>
          </a:prstGeom>
        </p:spPr>
        <p:txBody>
          <a:bodyPr vert="horz" lIns="96430" tIns="48215" rIns="96430" bIns="48215" rtlCol="0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4506" y="0"/>
            <a:ext cx="2979367" cy="501879"/>
          </a:xfrm>
          <a:prstGeom prst="rect">
            <a:avLst/>
          </a:prstGeom>
        </p:spPr>
        <p:txBody>
          <a:bodyPr vert="horz" lIns="96430" tIns="48215" rIns="96430" bIns="48215" rtlCol="0"/>
          <a:lstStyle>
            <a:lvl1pPr algn="r">
              <a:defRPr sz="1300"/>
            </a:lvl1pPr>
          </a:lstStyle>
          <a:p>
            <a:fld id="{FE79494C-5D1C-4750-90D0-76168213B17C}" type="datetimeFigureOut">
              <a:rPr lang="en-GB" smtClean="0"/>
              <a:t>31/10/2021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6002337" cy="3376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30" tIns="48215" rIns="96430" bIns="48215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7547" y="4813866"/>
            <a:ext cx="5500370" cy="3938617"/>
          </a:xfrm>
          <a:prstGeom prst="rect">
            <a:avLst/>
          </a:prstGeom>
        </p:spPr>
        <p:txBody>
          <a:bodyPr vert="horz" lIns="96430" tIns="48215" rIns="96430" bIns="482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00961"/>
            <a:ext cx="2979367" cy="501878"/>
          </a:xfrm>
          <a:prstGeom prst="rect">
            <a:avLst/>
          </a:prstGeom>
        </p:spPr>
        <p:txBody>
          <a:bodyPr vert="horz" lIns="96430" tIns="48215" rIns="96430" bIns="48215" rtlCol="0" anchor="b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4506" y="9500961"/>
            <a:ext cx="2979367" cy="501878"/>
          </a:xfrm>
          <a:prstGeom prst="rect">
            <a:avLst/>
          </a:prstGeom>
        </p:spPr>
        <p:txBody>
          <a:bodyPr vert="horz" lIns="96430" tIns="48215" rIns="96430" bIns="48215" rtlCol="0" anchor="b"/>
          <a:lstStyle>
            <a:lvl1pPr algn="r">
              <a:defRPr sz="1300"/>
            </a:lvl1pPr>
          </a:lstStyle>
          <a:p>
            <a:fld id="{B93DF4F4-0BEA-4CE6-AB13-F97310F8188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7862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b55f462b9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b55f462b9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14" tIns="91414" rIns="91414" bIns="91414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b55f462b9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b55f462b9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14" tIns="91414" rIns="91414" bIns="91414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b55f462b95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b55f462b95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14" tIns="91414" rIns="91414" bIns="91414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b55f462b95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b55f462b95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14" tIns="91414" rIns="91414" bIns="91414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14" tIns="91414" rIns="91414" bIns="91414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aaf5608a9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aaf5608a95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14" tIns="91414" rIns="91414" bIns="91414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aaf5608a9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aaf5608a9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14" tIns="91414" rIns="91414" bIns="91414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aaf5608a9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aaf5608a9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14" tIns="91414" rIns="91414" bIns="91414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b55f462b9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b55f462b9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14" tIns="91414" rIns="91414" bIns="91414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55f462b95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b55f462b95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14" tIns="91414" rIns="91414" bIns="91414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b55f462b95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b55f462b95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14" tIns="91414" rIns="91414" bIns="91414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b55f462b95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b55f462b95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14" tIns="91414" rIns="91414" bIns="91414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b55f462b95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b55f462b95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14" tIns="91414" rIns="91414" bIns="91414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b55f462b95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b55f462b95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14" tIns="91414" rIns="91414" bIns="91414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b55f462b9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b55f462b95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14" tIns="91414" rIns="91414" bIns="91414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b55f462b9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b55f462b9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14" tIns="91414" rIns="91414" bIns="91414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4A795-D40D-459D-B560-5C22399A88BB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1C360-CDCD-41D4-9218-45AE58F300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966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4915-47F7-4D97-9F8D-DA0A2F5B96E6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77315-BD9B-4A26-9969-D4913090F2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713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4915-47F7-4D97-9F8D-DA0A2F5B96E6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77315-BD9B-4A26-9969-D4913090F2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780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4A795-D40D-459D-B560-5C22399A88BB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1C360-CDCD-41D4-9218-45AE58F300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6009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4915-47F7-4D97-9F8D-DA0A2F5B96E6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77315-BD9B-4A26-9969-D4913090F2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02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4915-47F7-4D97-9F8D-DA0A2F5B96E6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77315-BD9B-4A26-9969-D4913090F2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959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4915-47F7-4D97-9F8D-DA0A2F5B96E6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77315-BD9B-4A26-9969-D4913090F2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14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4915-47F7-4D97-9F8D-DA0A2F5B96E6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77315-BD9B-4A26-9969-D4913090F2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61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ED088-E854-4CEF-ABCC-188CAAD13D04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17215-8C07-4051-85E4-600F89AECC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215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4915-47F7-4D97-9F8D-DA0A2F5B96E6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77315-BD9B-4A26-9969-D4913090F2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763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4915-47F7-4D97-9F8D-DA0A2F5B96E6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77315-BD9B-4A26-9969-D4913090F2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517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ED088-E854-4CEF-ABCC-188CAAD13D04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17215-8C07-4051-85E4-600F89AECC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222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93" r:id="rId1"/>
    <p:sldLayoutId id="2147487704" r:id="rId2"/>
    <p:sldLayoutId id="2147487751" r:id="rId3"/>
    <p:sldLayoutId id="2147487752" r:id="rId4"/>
    <p:sldLayoutId id="2147487753" r:id="rId5"/>
    <p:sldLayoutId id="2147487754" r:id="rId6"/>
    <p:sldLayoutId id="2147483843" r:id="rId7"/>
    <p:sldLayoutId id="2147487756" r:id="rId8"/>
    <p:sldLayoutId id="2147487757" r:id="rId9"/>
    <p:sldLayoutId id="2147487758" r:id="rId10"/>
    <p:sldLayoutId id="2147487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7689" r:id="rId1"/>
    <p:sldLayoutId id="2147487694" r:id="rId2"/>
    <p:sldLayoutId id="2147487695" r:id="rId3"/>
    <p:sldLayoutId id="2147487723" r:id="rId4"/>
    <p:sldLayoutId id="2147487696" r:id="rId5"/>
    <p:sldLayoutId id="2147487697" r:id="rId6"/>
    <p:sldLayoutId id="2147487698" r:id="rId7"/>
    <p:sldLayoutId id="2147487699" r:id="rId8"/>
    <p:sldLayoutId id="2147487713" r:id="rId9"/>
    <p:sldLayoutId id="214748771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3.jp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A867AB-CE7F-4D63-BE36-9E02975FEC84}"/>
              </a:ext>
            </a:extLst>
          </p:cNvPr>
          <p:cNvSpPr txBox="1"/>
          <p:nvPr/>
        </p:nvSpPr>
        <p:spPr>
          <a:xfrm>
            <a:off x="2555631" y="1441938"/>
            <a:ext cx="7080738" cy="397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KS4 GCSE grade examples -various schools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dirty="0">
              <a:solidFill>
                <a:schemeClr val="bg1">
                  <a:lumMod val="95000"/>
                  <a:lumOff val="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36847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6"/>
          <p:cNvPicPr preferRelativeResize="0"/>
          <p:nvPr/>
        </p:nvPicPr>
        <p:blipFill rotWithShape="1">
          <a:blip r:embed="rId3">
            <a:alphaModFix/>
          </a:blip>
          <a:srcRect l="37268" t="25602" r="36783" b="15007"/>
          <a:stretch/>
        </p:blipFill>
        <p:spPr>
          <a:xfrm>
            <a:off x="3417243" y="468868"/>
            <a:ext cx="4668921" cy="54836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4061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7"/>
          <p:cNvPicPr preferRelativeResize="0"/>
          <p:nvPr/>
        </p:nvPicPr>
        <p:blipFill rotWithShape="1">
          <a:blip r:embed="rId3">
            <a:alphaModFix/>
          </a:blip>
          <a:srcRect l="29151" t="34842" r="32041" b="16145"/>
          <a:stretch/>
        </p:blipFill>
        <p:spPr>
          <a:xfrm>
            <a:off x="1169581" y="116960"/>
            <a:ext cx="9771321" cy="63795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9203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8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7" name="Google Shape;147;p28"/>
          <p:cNvPicPr preferRelativeResize="0"/>
          <p:nvPr/>
        </p:nvPicPr>
        <p:blipFill rotWithShape="1">
          <a:blip r:embed="rId3">
            <a:alphaModFix/>
          </a:blip>
          <a:srcRect l="29738" t="30241" r="29423" b="20625"/>
          <a:stretch/>
        </p:blipFill>
        <p:spPr>
          <a:xfrm>
            <a:off x="794567" y="0"/>
            <a:ext cx="1013798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857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9"/>
          <p:cNvPicPr preferRelativeResize="0"/>
          <p:nvPr/>
        </p:nvPicPr>
        <p:blipFill rotWithShape="1">
          <a:blip r:embed="rId3">
            <a:alphaModFix/>
          </a:blip>
          <a:srcRect l="37852" t="25339" r="37195" b="15621"/>
          <a:stretch/>
        </p:blipFill>
        <p:spPr>
          <a:xfrm rot="16200000">
            <a:off x="2908005" y="-361508"/>
            <a:ext cx="5699055" cy="7581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6887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45966" y="284203"/>
            <a:ext cx="3985367" cy="5313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8196614" y="-235317"/>
            <a:ext cx="3117103" cy="4156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5066149" y="2944017"/>
            <a:ext cx="2909835" cy="38798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4660133" y="495767"/>
            <a:ext cx="2181200" cy="15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89"/>
              <a:t>Currently working at 4</a:t>
            </a:r>
            <a:endParaRPr sz="2489"/>
          </a:p>
        </p:txBody>
      </p:sp>
    </p:spTree>
    <p:extLst>
      <p:ext uri="{BB962C8B-B14F-4D97-AF65-F5344CB8AC3E}">
        <p14:creationId xmlns:p14="http://schemas.microsoft.com/office/powerpoint/2010/main" val="489634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084031" y="3842935"/>
            <a:ext cx="3770703" cy="2828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7500" y="150368"/>
            <a:ext cx="4371531" cy="3278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455632" y="1520237"/>
            <a:ext cx="5640369" cy="4230297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4506867" y="304200"/>
            <a:ext cx="2181200" cy="15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89"/>
              <a:t>Currently working at 5</a:t>
            </a:r>
            <a:endParaRPr sz="2489"/>
          </a:p>
        </p:txBody>
      </p:sp>
    </p:spTree>
    <p:extLst>
      <p:ext uri="{BB962C8B-B14F-4D97-AF65-F5344CB8AC3E}">
        <p14:creationId xmlns:p14="http://schemas.microsoft.com/office/powerpoint/2010/main" val="1823034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8413600" y="-315397"/>
            <a:ext cx="3028869" cy="4038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 rotWithShape="1">
          <a:blip r:embed="rId4">
            <a:alphaModFix/>
          </a:blip>
          <a:srcRect l="7113" t="2220"/>
          <a:stretch/>
        </p:blipFill>
        <p:spPr>
          <a:xfrm rot="5400000">
            <a:off x="1143183" y="999768"/>
            <a:ext cx="4277525" cy="600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6598050" y="3159549"/>
            <a:ext cx="3012332" cy="401643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5579633" y="342500"/>
            <a:ext cx="2181200" cy="15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89"/>
              <a:t>Currently working at 5+</a:t>
            </a:r>
            <a:endParaRPr sz="2489"/>
          </a:p>
        </p:txBody>
      </p:sp>
    </p:spTree>
    <p:extLst>
      <p:ext uri="{BB962C8B-B14F-4D97-AF65-F5344CB8AC3E}">
        <p14:creationId xmlns:p14="http://schemas.microsoft.com/office/powerpoint/2010/main" val="697230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9220" y="625749"/>
            <a:ext cx="3242538" cy="4525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6397736" y="498067"/>
            <a:ext cx="4234065" cy="564543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/>
          <p:nvPr/>
        </p:nvSpPr>
        <p:spPr>
          <a:xfrm>
            <a:off x="3510733" y="5150767"/>
            <a:ext cx="2181200" cy="15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89"/>
              <a:t>Currently working at a 5+</a:t>
            </a:r>
            <a:endParaRPr sz="2489"/>
          </a:p>
        </p:txBody>
      </p:sp>
    </p:spTree>
    <p:extLst>
      <p:ext uri="{BB962C8B-B14F-4D97-AF65-F5344CB8AC3E}">
        <p14:creationId xmlns:p14="http://schemas.microsoft.com/office/powerpoint/2010/main" val="611440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8"/>
          <p:cNvPicPr preferRelativeResize="0"/>
          <p:nvPr/>
        </p:nvPicPr>
        <p:blipFill rotWithShape="1">
          <a:blip r:embed="rId3">
            <a:alphaModFix/>
          </a:blip>
          <a:srcRect l="37695" t="24846" r="36782" b="15006"/>
          <a:stretch/>
        </p:blipFill>
        <p:spPr>
          <a:xfrm rot="-5400000">
            <a:off x="2776834" y="-968850"/>
            <a:ext cx="6638332" cy="87956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3FEB0C-132D-4EE9-BF8E-8310C156E774}"/>
              </a:ext>
            </a:extLst>
          </p:cNvPr>
          <p:cNvSpPr txBox="1"/>
          <p:nvPr/>
        </p:nvSpPr>
        <p:spPr>
          <a:xfrm>
            <a:off x="421871" y="775453"/>
            <a:ext cx="1531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Level 9 </a:t>
            </a:r>
          </a:p>
        </p:txBody>
      </p:sp>
    </p:spTree>
    <p:extLst>
      <p:ext uri="{BB962C8B-B14F-4D97-AF65-F5344CB8AC3E}">
        <p14:creationId xmlns:p14="http://schemas.microsoft.com/office/powerpoint/2010/main" val="2995246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0" name="Google Shape;90;p19"/>
          <p:cNvPicPr preferRelativeResize="0"/>
          <p:nvPr/>
        </p:nvPicPr>
        <p:blipFill rotWithShape="1">
          <a:blip r:embed="rId3">
            <a:alphaModFix/>
          </a:blip>
          <a:srcRect l="38996" t="26727" r="39091" b="18052"/>
          <a:stretch/>
        </p:blipFill>
        <p:spPr>
          <a:xfrm rot="16200000">
            <a:off x="2530549" y="-606059"/>
            <a:ext cx="5560829" cy="78787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6694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Google Shape;97;p20"/>
          <p:cNvPicPr preferRelativeResize="0"/>
          <p:nvPr/>
        </p:nvPicPr>
        <p:blipFill rotWithShape="1">
          <a:blip r:embed="rId3">
            <a:alphaModFix/>
          </a:blip>
          <a:srcRect l="37541" t="25255" r="37635" b="15996"/>
          <a:stretch/>
        </p:blipFill>
        <p:spPr>
          <a:xfrm rot="-5400000">
            <a:off x="1985069" y="-1129505"/>
            <a:ext cx="6832136" cy="9091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474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1"/>
          <p:cNvPicPr preferRelativeResize="0"/>
          <p:nvPr/>
        </p:nvPicPr>
        <p:blipFill rotWithShape="1">
          <a:blip r:embed="rId3">
            <a:alphaModFix/>
          </a:blip>
          <a:srcRect l="37143" t="25767" r="37633" b="15287"/>
          <a:stretch/>
        </p:blipFill>
        <p:spPr>
          <a:xfrm rot="16200000">
            <a:off x="2362138" y="-1456050"/>
            <a:ext cx="5796426" cy="90909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3096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2"/>
          <p:cNvPicPr preferRelativeResize="0"/>
          <p:nvPr/>
        </p:nvPicPr>
        <p:blipFill rotWithShape="1">
          <a:blip r:embed="rId3">
            <a:alphaModFix/>
          </a:blip>
          <a:srcRect l="37561" t="25817" r="38813" b="15429"/>
          <a:stretch/>
        </p:blipFill>
        <p:spPr>
          <a:xfrm rot="16200000">
            <a:off x="3727194" y="-845289"/>
            <a:ext cx="5337545" cy="85485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3260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3"/>
          <p:cNvPicPr preferRelativeResize="0"/>
          <p:nvPr/>
        </p:nvPicPr>
        <p:blipFill rotWithShape="1">
          <a:blip r:embed="rId3">
            <a:alphaModFix/>
          </a:blip>
          <a:srcRect l="38039" t="25465" r="39376" b="14995"/>
          <a:stretch/>
        </p:blipFill>
        <p:spPr>
          <a:xfrm rot="16200000">
            <a:off x="2670352" y="-1373567"/>
            <a:ext cx="6007783" cy="95196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5481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5" name="Google Shape;125;p24"/>
          <p:cNvPicPr preferRelativeResize="0"/>
          <p:nvPr/>
        </p:nvPicPr>
        <p:blipFill rotWithShape="1">
          <a:blip r:embed="rId3">
            <a:alphaModFix/>
          </a:blip>
          <a:srcRect l="30948" t="35430" r="31703" b="15288"/>
          <a:stretch/>
        </p:blipFill>
        <p:spPr>
          <a:xfrm>
            <a:off x="415590" y="542260"/>
            <a:ext cx="10036216" cy="7446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8446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5"/>
          <p:cNvPicPr preferRelativeResize="0"/>
          <p:nvPr/>
        </p:nvPicPr>
        <p:blipFill rotWithShape="1">
          <a:blip r:embed="rId3">
            <a:alphaModFix/>
          </a:blip>
          <a:srcRect l="37907" t="25981" r="37208" b="16141"/>
          <a:stretch/>
        </p:blipFill>
        <p:spPr>
          <a:xfrm rot="-5400000">
            <a:off x="1777980" y="-1056615"/>
            <a:ext cx="6868033" cy="898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4898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4623</TotalTime>
  <Words>28</Words>
  <Application>Microsoft Office PowerPoint</Application>
  <PresentationFormat>Widescreen</PresentationFormat>
  <Paragraphs>6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Stillman, Jayne</dc:creator>
  <cp:lastModifiedBy>Stillman, Jayne</cp:lastModifiedBy>
  <cp:revision>71</cp:revision>
  <cp:lastPrinted>2021-04-22T14:09:08Z</cp:lastPrinted>
  <dcterms:created xsi:type="dcterms:W3CDTF">2021-01-16T15:17:15Z</dcterms:created>
  <dcterms:modified xsi:type="dcterms:W3CDTF">2021-10-31T18:05:03Z</dcterms:modified>
</cp:coreProperties>
</file>