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596" r:id="rId2"/>
    <p:sldId id="467" r:id="rId3"/>
    <p:sldId id="456" r:id="rId4"/>
    <p:sldId id="678" r:id="rId5"/>
    <p:sldId id="637" r:id="rId6"/>
    <p:sldId id="639" r:id="rId7"/>
    <p:sldId id="640" r:id="rId8"/>
    <p:sldId id="638" r:id="rId9"/>
    <p:sldId id="641" r:id="rId10"/>
    <p:sldId id="642" r:id="rId11"/>
    <p:sldId id="643" r:id="rId12"/>
    <p:sldId id="645" r:id="rId13"/>
    <p:sldId id="644" r:id="rId14"/>
    <p:sldId id="646" r:id="rId15"/>
    <p:sldId id="647" r:id="rId16"/>
    <p:sldId id="648" r:id="rId17"/>
    <p:sldId id="649" r:id="rId18"/>
    <p:sldId id="650" r:id="rId19"/>
    <p:sldId id="651" r:id="rId20"/>
    <p:sldId id="652" r:id="rId21"/>
    <p:sldId id="653" r:id="rId22"/>
    <p:sldId id="654" r:id="rId23"/>
    <p:sldId id="655" r:id="rId24"/>
    <p:sldId id="656" r:id="rId25"/>
    <p:sldId id="657" r:id="rId26"/>
    <p:sldId id="658" r:id="rId27"/>
    <p:sldId id="659" r:id="rId28"/>
    <p:sldId id="660" r:id="rId29"/>
    <p:sldId id="661" r:id="rId30"/>
    <p:sldId id="662" r:id="rId31"/>
    <p:sldId id="663" r:id="rId32"/>
    <p:sldId id="664" r:id="rId33"/>
    <p:sldId id="665" r:id="rId34"/>
    <p:sldId id="666" r:id="rId35"/>
    <p:sldId id="667" r:id="rId36"/>
    <p:sldId id="668" r:id="rId37"/>
    <p:sldId id="669" r:id="rId38"/>
    <p:sldId id="670" r:id="rId39"/>
    <p:sldId id="671" r:id="rId40"/>
    <p:sldId id="672" r:id="rId41"/>
    <p:sldId id="673" r:id="rId42"/>
    <p:sldId id="674" r:id="rId43"/>
    <p:sldId id="675" r:id="rId44"/>
    <p:sldId id="677" r:id="rId45"/>
    <p:sldId id="680" r:id="rId46"/>
    <p:sldId id="679" r:id="rId47"/>
    <p:sldId id="681" r:id="rId48"/>
    <p:sldId id="682" r:id="rId49"/>
    <p:sldId id="684" r:id="rId50"/>
    <p:sldId id="685" r:id="rId51"/>
    <p:sldId id="686" r:id="rId52"/>
    <p:sldId id="687" r:id="rId53"/>
    <p:sldId id="688" r:id="rId54"/>
    <p:sldId id="691" r:id="rId55"/>
    <p:sldId id="689" r:id="rId56"/>
    <p:sldId id="692" r:id="rId57"/>
    <p:sldId id="693" r:id="rId58"/>
    <p:sldId id="690" r:id="rId59"/>
    <p:sldId id="695" r:id="rId60"/>
    <p:sldId id="697" r:id="rId61"/>
    <p:sldId id="698" r:id="rId62"/>
    <p:sldId id="699" r:id="rId63"/>
    <p:sldId id="701" r:id="rId64"/>
    <p:sldId id="696" r:id="rId65"/>
    <p:sldId id="702" r:id="rId66"/>
    <p:sldId id="703" r:id="rId67"/>
    <p:sldId id="704" r:id="rId68"/>
    <p:sldId id="705" r:id="rId69"/>
    <p:sldId id="709" r:id="rId70"/>
    <p:sldId id="710" r:id="rId71"/>
    <p:sldId id="781" r:id="rId72"/>
    <p:sldId id="712" r:id="rId73"/>
    <p:sldId id="713" r:id="rId74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7657" autoAdjust="0"/>
  </p:normalViewPr>
  <p:slideViewPr>
    <p:cSldViewPr>
      <p:cViewPr>
        <p:scale>
          <a:sx n="66" d="100"/>
          <a:sy n="66" d="100"/>
        </p:scale>
        <p:origin x="-2850" y="-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7844"/>
    </p:cViewPr>
  </p:sorterViewPr>
  <p:notesViewPr>
    <p:cSldViewPr>
      <p:cViewPr varScale="1">
        <p:scale>
          <a:sx n="47" d="100"/>
          <a:sy n="47" d="100"/>
        </p:scale>
        <p:origin x="-1974" y="-10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259" y="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740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259" y="944740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7F300B-9739-4C00-A3E4-3E744C9DF1B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594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259" y="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597BB0-4C76-4ED9-9A4E-0C93F1C3E511}" type="datetimeFigureOut">
              <a:rPr lang="en-GB"/>
              <a:pPr>
                <a:defRPr/>
              </a:pPr>
              <a:t>27/11/2017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624" tIns="44312" rIns="88624" bIns="44312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187" y="4723700"/>
            <a:ext cx="5487626" cy="4475328"/>
          </a:xfrm>
          <a:prstGeom prst="rect">
            <a:avLst/>
          </a:prstGeom>
        </p:spPr>
        <p:txBody>
          <a:bodyPr vert="horz" lIns="88624" tIns="44312" rIns="88624" bIns="4431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740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259" y="9447401"/>
            <a:ext cx="2972209" cy="496744"/>
          </a:xfrm>
          <a:prstGeom prst="rect">
            <a:avLst/>
          </a:prstGeom>
        </p:spPr>
        <p:txBody>
          <a:bodyPr vert="horz" lIns="88624" tIns="44312" rIns="88624" bIns="4431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77575F6-5B78-4E01-8BFB-7978BC0512C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6557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7575F6-5B78-4E01-8BFB-7978BC0512C3}" type="slidenum">
              <a:rPr lang="en-GB" smtClean="0"/>
              <a:pPr>
                <a:defRPr/>
              </a:pPr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380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36004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600400"/>
          </a:xfrm>
        </p:spPr>
        <p:txBody>
          <a:bodyPr/>
          <a:lstStyle>
            <a:lvl1pPr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16831"/>
            <a:ext cx="5111750" cy="4032449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030555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52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latin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3752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752" y="5367338"/>
            <a:ext cx="5486400" cy="509934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13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16113"/>
            <a:ext cx="8229600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850" y="4652963"/>
            <a:ext cx="18891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60350"/>
            <a:ext cx="1981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6062663"/>
            <a:ext cx="19129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7.wdp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27584" y="-171400"/>
            <a:ext cx="6336704" cy="720080"/>
          </a:xfrm>
        </p:spPr>
        <p:txBody>
          <a:bodyPr>
            <a:normAutofit fontScale="90000"/>
          </a:bodyPr>
          <a:lstStyle/>
          <a:p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/>
              <a:t/>
            </a:r>
            <a:br>
              <a:rPr lang="en-GB" sz="1600" b="1" dirty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2200" b="1" dirty="0" smtClean="0"/>
              <a:t>Art Exhibition at E11 offices 2017</a:t>
            </a:r>
            <a:endParaRPr lang="en-GB" sz="2200" dirty="0"/>
          </a:p>
        </p:txBody>
      </p:sp>
      <p:sp>
        <p:nvSpPr>
          <p:cNvPr id="2" name="Rectangle 1"/>
          <p:cNvSpPr/>
          <p:nvPr/>
        </p:nvSpPr>
        <p:spPr>
          <a:xfrm>
            <a:off x="2493450" y="6119336"/>
            <a:ext cx="5462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Jayne </a:t>
            </a:r>
            <a:r>
              <a:rPr lang="en-GB" b="1" dirty="0" err="1"/>
              <a:t>Stillman</a:t>
            </a:r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County Inspector/Adviser for Visual Arts</a:t>
            </a:r>
            <a:endParaRPr lang="en-GB" dirty="0"/>
          </a:p>
          <a:p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68759"/>
            <a:ext cx="5224913" cy="391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89" t="9552" r="9207" b="6325"/>
          <a:stretch/>
        </p:blipFill>
        <p:spPr>
          <a:xfrm>
            <a:off x="116656" y="707590"/>
            <a:ext cx="3303218" cy="2253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754" t="11542" r="11995" b="6706"/>
          <a:stretch/>
        </p:blipFill>
        <p:spPr>
          <a:xfrm>
            <a:off x="122425" y="3212976"/>
            <a:ext cx="3440878" cy="2357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01" t="9402" r="15055" b="5062"/>
          <a:stretch/>
        </p:blipFill>
        <p:spPr>
          <a:xfrm>
            <a:off x="3854736" y="1376772"/>
            <a:ext cx="5044999" cy="3672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936" y="6165304"/>
            <a:ext cx="1310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Year 5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27084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20" t="23626" r="10864" b="21098"/>
          <a:stretch/>
        </p:blipFill>
        <p:spPr>
          <a:xfrm rot="5400000">
            <a:off x="1182467" y="2139185"/>
            <a:ext cx="641902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9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2852936"/>
            <a:ext cx="3826768" cy="57606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      </a:t>
            </a:r>
            <a:r>
              <a:rPr lang="en-GB" dirty="0" err="1" smtClean="0"/>
              <a:t>Wildern</a:t>
            </a:r>
            <a:r>
              <a:rPr lang="en-GB" dirty="0" smtClean="0"/>
              <a:t>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472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5805264"/>
            <a:ext cx="5112568" cy="512508"/>
          </a:xfrm>
        </p:spPr>
        <p:txBody>
          <a:bodyPr/>
          <a:lstStyle/>
          <a:p>
            <a:r>
              <a:rPr lang="en-GB" dirty="0" smtClean="0"/>
              <a:t>Year 11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13" t="19350" r="4967" b="26737"/>
          <a:stretch/>
        </p:blipFill>
        <p:spPr>
          <a:xfrm>
            <a:off x="352287" y="1484784"/>
            <a:ext cx="8167329" cy="32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4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6" t="13855" r="2996" b="7574"/>
          <a:stretch/>
        </p:blipFill>
        <p:spPr>
          <a:xfrm>
            <a:off x="1619672" y="1412776"/>
            <a:ext cx="6299200" cy="37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9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42" t="3817" r="6507" b="4174"/>
          <a:stretch/>
        </p:blipFill>
        <p:spPr>
          <a:xfrm>
            <a:off x="1115616" y="980728"/>
            <a:ext cx="6599285" cy="48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0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59" t="8112" r="53774" b="4272"/>
          <a:stretch/>
        </p:blipFill>
        <p:spPr>
          <a:xfrm rot="5400000">
            <a:off x="2112616" y="412868"/>
            <a:ext cx="4715566" cy="63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1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57" t="52257" r="11059" b="11633"/>
          <a:stretch/>
        </p:blipFill>
        <p:spPr bwMode="auto">
          <a:xfrm>
            <a:off x="698780" y="1268760"/>
            <a:ext cx="6878375" cy="442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748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7" t="18634" r="62064" b="24487"/>
          <a:stretch/>
        </p:blipFill>
        <p:spPr>
          <a:xfrm rot="5400000">
            <a:off x="1806453" y="245334"/>
            <a:ext cx="4900782" cy="6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5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34" t="11080" r="9130" b="11557"/>
          <a:stretch/>
        </p:blipFill>
        <p:spPr bwMode="auto">
          <a:xfrm rot="5400000">
            <a:off x="2097287" y="575121"/>
            <a:ext cx="4680521" cy="592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263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780928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The </a:t>
            </a:r>
            <a:r>
              <a:rPr lang="en-GB" sz="2000" b="1" dirty="0" err="1" smtClean="0"/>
              <a:t>Markway</a:t>
            </a:r>
            <a:r>
              <a:rPr lang="en-GB" sz="2000" b="1" dirty="0" smtClean="0"/>
              <a:t> School</a:t>
            </a:r>
          </a:p>
        </p:txBody>
      </p:sp>
    </p:spTree>
    <p:extLst>
      <p:ext uri="{BB962C8B-B14F-4D97-AF65-F5344CB8AC3E}">
        <p14:creationId xmlns:p14="http://schemas.microsoft.com/office/powerpoint/2010/main" val="6491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988840"/>
            <a:ext cx="7772400" cy="1470025"/>
          </a:xfrm>
        </p:spPr>
        <p:txBody>
          <a:bodyPr/>
          <a:lstStyle/>
          <a:p>
            <a:r>
              <a:rPr lang="en-GB" dirty="0" smtClean="0"/>
              <a:t>The Gregg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810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5352" r="11588" b="9325"/>
          <a:stretch/>
        </p:blipFill>
        <p:spPr>
          <a:xfrm>
            <a:off x="899592" y="1124744"/>
            <a:ext cx="6729990" cy="4647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6309320"/>
            <a:ext cx="138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Year 11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0534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683" t="6206" r="5398" b="4411"/>
          <a:stretch/>
        </p:blipFill>
        <p:spPr>
          <a:xfrm>
            <a:off x="683568" y="1124744"/>
            <a:ext cx="6926989" cy="484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7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79" t="16481" r="3492" b="14212"/>
          <a:stretch/>
        </p:blipFill>
        <p:spPr>
          <a:xfrm>
            <a:off x="683568" y="1340768"/>
            <a:ext cx="772323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33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988840"/>
            <a:ext cx="4678288" cy="1154559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Mounbatten</a:t>
            </a:r>
            <a:r>
              <a:rPr lang="en-GB" dirty="0" smtClean="0"/>
              <a:t>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95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138" y="950913"/>
            <a:ext cx="6688137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4166" y="6156012"/>
            <a:ext cx="84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Year 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3863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35" t="7938" r="8373"/>
          <a:stretch/>
        </p:blipFill>
        <p:spPr>
          <a:xfrm rot="16200000">
            <a:off x="1916032" y="1332440"/>
            <a:ext cx="5318542" cy="38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0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413" t="4055" r="7619" b="7042"/>
          <a:stretch/>
        </p:blipFill>
        <p:spPr>
          <a:xfrm>
            <a:off x="760806" y="1268760"/>
            <a:ext cx="6630389" cy="466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90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1" t="5788" r="50754" b="7222"/>
          <a:stretch/>
        </p:blipFill>
        <p:spPr>
          <a:xfrm rot="5400000">
            <a:off x="2853070" y="467410"/>
            <a:ext cx="3824516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34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2" t="50649"/>
          <a:stretch/>
        </p:blipFill>
        <p:spPr bwMode="auto">
          <a:xfrm>
            <a:off x="1117441" y="1052736"/>
            <a:ext cx="612721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543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40" y="6202165"/>
            <a:ext cx="3224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Mixed  ages 11-16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9" t="9154" r="1944"/>
          <a:stretch/>
        </p:blipFill>
        <p:spPr>
          <a:xfrm rot="5400000">
            <a:off x="1566156" y="1034244"/>
            <a:ext cx="5942751" cy="42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0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71" t="8596" r="16508" b="10149"/>
          <a:stretch/>
        </p:blipFill>
        <p:spPr>
          <a:xfrm>
            <a:off x="783771" y="914400"/>
            <a:ext cx="6850744" cy="49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65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87" t="2381" r="11430" b="3459"/>
          <a:stretch/>
        </p:blipFill>
        <p:spPr>
          <a:xfrm>
            <a:off x="683568" y="980728"/>
            <a:ext cx="6875130" cy="49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02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3212976"/>
            <a:ext cx="2584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/>
              <a:t>Hordle</a:t>
            </a:r>
            <a:r>
              <a:rPr lang="en-GB" sz="2800" dirty="0" smtClean="0"/>
              <a:t> Primary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21342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89" r="28095"/>
          <a:stretch/>
        </p:blipFill>
        <p:spPr>
          <a:xfrm rot="5400000">
            <a:off x="1333989" y="401549"/>
            <a:ext cx="5422211" cy="57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8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053" t="5413" r="17873" b="5664"/>
          <a:stretch/>
        </p:blipFill>
        <p:spPr>
          <a:xfrm rot="5400000">
            <a:off x="1506597" y="661755"/>
            <a:ext cx="5597949" cy="46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33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071" t="3637" r="12500" b="4832"/>
          <a:stretch/>
        </p:blipFill>
        <p:spPr>
          <a:xfrm rot="16200000">
            <a:off x="1485062" y="755299"/>
            <a:ext cx="5677280" cy="48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19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13" t="4533" r="24604" b="3696"/>
          <a:stretch/>
        </p:blipFill>
        <p:spPr>
          <a:xfrm rot="5400000">
            <a:off x="1317689" y="490623"/>
            <a:ext cx="5457372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49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32" t="5249" r="18413" b="10389"/>
          <a:stretch/>
        </p:blipFill>
        <p:spPr>
          <a:xfrm>
            <a:off x="1187624" y="836712"/>
            <a:ext cx="5994400" cy="51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0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96" t="6207" r="50794" b="50537"/>
          <a:stretch/>
        </p:blipFill>
        <p:spPr>
          <a:xfrm>
            <a:off x="827584" y="1564317"/>
            <a:ext cx="3732827" cy="317202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" t="50682" r="-229" b="-682"/>
          <a:stretch/>
        </p:blipFill>
        <p:spPr bwMode="auto">
          <a:xfrm>
            <a:off x="4932040" y="1537858"/>
            <a:ext cx="3888432" cy="319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094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000" r="1831" b="50000"/>
          <a:stretch/>
        </p:blipFill>
        <p:spPr bwMode="auto">
          <a:xfrm rot="5400000">
            <a:off x="183682" y="1624630"/>
            <a:ext cx="3878605" cy="331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 bwMode="auto">
          <a:xfrm>
            <a:off x="4427984" y="1354403"/>
            <a:ext cx="4287119" cy="352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28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9" t="9134" r="10516" b="3637"/>
          <a:stretch/>
        </p:blipFill>
        <p:spPr>
          <a:xfrm rot="5400000">
            <a:off x="2318147" y="1650405"/>
            <a:ext cx="5363209" cy="37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51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933" t="7667" r="18566" b="11907"/>
          <a:stretch/>
        </p:blipFill>
        <p:spPr>
          <a:xfrm rot="5400000">
            <a:off x="1407778" y="643942"/>
            <a:ext cx="6172389" cy="48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18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2924944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Mill Chase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22306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5" t="7401" r="4920" b="15646"/>
          <a:stretch/>
        </p:blipFill>
        <p:spPr>
          <a:xfrm>
            <a:off x="107505" y="1124744"/>
            <a:ext cx="7920880" cy="44667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6237312"/>
            <a:ext cx="1411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Year 10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05198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6" t="14331" b="5369"/>
          <a:stretch/>
        </p:blipFill>
        <p:spPr>
          <a:xfrm>
            <a:off x="395536" y="1268760"/>
            <a:ext cx="7632848" cy="43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45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6" t="7938" b="7938"/>
          <a:stretch/>
        </p:blipFill>
        <p:spPr>
          <a:xfrm>
            <a:off x="539552" y="1196752"/>
            <a:ext cx="7524327" cy="427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79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44824"/>
            <a:ext cx="5182344" cy="1082551"/>
          </a:xfrm>
        </p:spPr>
        <p:txBody>
          <a:bodyPr/>
          <a:lstStyle/>
          <a:p>
            <a:pPr algn="ctr"/>
            <a:r>
              <a:rPr lang="en-GB" dirty="0" smtClean="0"/>
              <a:t>St Albans Primary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063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4" t="21262" b="17353"/>
          <a:stretch/>
        </p:blipFill>
        <p:spPr>
          <a:xfrm>
            <a:off x="179512" y="1124744"/>
            <a:ext cx="8496944" cy="3577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968" y="5733256"/>
            <a:ext cx="84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Year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957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25" r="2222" b="24966"/>
          <a:stretch/>
        </p:blipFill>
        <p:spPr>
          <a:xfrm>
            <a:off x="31711" y="1196752"/>
            <a:ext cx="8940800" cy="3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21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18" t="2513" r="9612" b="4295"/>
          <a:stretch/>
        </p:blipFill>
        <p:spPr>
          <a:xfrm rot="16200000">
            <a:off x="1518525" y="633153"/>
            <a:ext cx="5570125" cy="5079797"/>
          </a:xfrm>
        </p:spPr>
      </p:pic>
      <p:sp>
        <p:nvSpPr>
          <p:cNvPr id="6" name="TextBox 5"/>
          <p:cNvSpPr txBox="1"/>
          <p:nvPr/>
        </p:nvSpPr>
        <p:spPr>
          <a:xfrm>
            <a:off x="4129494" y="6207985"/>
            <a:ext cx="84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Year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236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636912"/>
            <a:ext cx="6130925" cy="1143000"/>
          </a:xfrm>
        </p:spPr>
        <p:txBody>
          <a:bodyPr/>
          <a:lstStyle/>
          <a:p>
            <a:r>
              <a:rPr lang="en-GB" dirty="0" err="1" smtClean="0"/>
              <a:t>Awbridge</a:t>
            </a:r>
            <a:r>
              <a:rPr lang="en-GB" dirty="0" smtClean="0"/>
              <a:t> Primary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332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204864"/>
            <a:ext cx="7772400" cy="1470025"/>
          </a:xfrm>
        </p:spPr>
        <p:txBody>
          <a:bodyPr/>
          <a:lstStyle/>
          <a:p>
            <a:r>
              <a:rPr lang="en-GB" dirty="0" smtClean="0"/>
              <a:t>Farnborough Grange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326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69" t="6103" r="8423" b="6102"/>
          <a:stretch/>
        </p:blipFill>
        <p:spPr>
          <a:xfrm rot="16200000">
            <a:off x="1876560" y="1227896"/>
            <a:ext cx="5400598" cy="4042166"/>
          </a:xfrm>
        </p:spPr>
      </p:pic>
    </p:spTree>
    <p:extLst>
      <p:ext uri="{BB962C8B-B14F-4D97-AF65-F5344CB8AC3E}">
        <p14:creationId xmlns:p14="http://schemas.microsoft.com/office/powerpoint/2010/main" val="410493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960" y="5661248"/>
            <a:ext cx="1522512" cy="922114"/>
          </a:xfrm>
        </p:spPr>
        <p:txBody>
          <a:bodyPr/>
          <a:lstStyle/>
          <a:p>
            <a:r>
              <a:rPr lang="en-GB" dirty="0" smtClean="0"/>
              <a:t>Year 6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06" t="9710" r="12002" b="6095"/>
          <a:stretch/>
        </p:blipFill>
        <p:spPr>
          <a:xfrm>
            <a:off x="1547664" y="1196752"/>
            <a:ext cx="5876344" cy="4032448"/>
          </a:xfrm>
        </p:spPr>
      </p:pic>
    </p:spTree>
    <p:extLst>
      <p:ext uri="{BB962C8B-B14F-4D97-AF65-F5344CB8AC3E}">
        <p14:creationId xmlns:p14="http://schemas.microsoft.com/office/powerpoint/2010/main" val="177024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62" t="8262" r="18927" b="9341"/>
          <a:stretch/>
        </p:blipFill>
        <p:spPr>
          <a:xfrm rot="5400000">
            <a:off x="2011155" y="1093301"/>
            <a:ext cx="5049681" cy="3816424"/>
          </a:xfrm>
        </p:spPr>
      </p:pic>
    </p:spTree>
    <p:extLst>
      <p:ext uri="{BB962C8B-B14F-4D97-AF65-F5344CB8AC3E}">
        <p14:creationId xmlns:p14="http://schemas.microsoft.com/office/powerpoint/2010/main" val="3093163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6" t="9710" r="18455" b="6094"/>
          <a:stretch/>
        </p:blipFill>
        <p:spPr>
          <a:xfrm>
            <a:off x="539552" y="764704"/>
            <a:ext cx="6487886" cy="4977595"/>
          </a:xfrm>
        </p:spPr>
      </p:pic>
    </p:spTree>
    <p:extLst>
      <p:ext uri="{BB962C8B-B14F-4D97-AF65-F5344CB8AC3E}">
        <p14:creationId xmlns:p14="http://schemas.microsoft.com/office/powerpoint/2010/main" val="2101423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6" t="3953" r="11524" b="2855"/>
          <a:stretch/>
        </p:blipFill>
        <p:spPr>
          <a:xfrm>
            <a:off x="1763688" y="1268760"/>
            <a:ext cx="5904656" cy="4332312"/>
          </a:xfrm>
        </p:spPr>
      </p:pic>
    </p:spTree>
    <p:extLst>
      <p:ext uri="{BB962C8B-B14F-4D97-AF65-F5344CB8AC3E}">
        <p14:creationId xmlns:p14="http://schemas.microsoft.com/office/powerpoint/2010/main" val="1570842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" t="4312" r="2921"/>
          <a:stretch/>
        </p:blipFill>
        <p:spPr>
          <a:xfrm>
            <a:off x="1187624" y="1124744"/>
            <a:ext cx="6557246" cy="4392488"/>
          </a:xfrm>
        </p:spPr>
      </p:pic>
    </p:spTree>
    <p:extLst>
      <p:ext uri="{BB962C8B-B14F-4D97-AF65-F5344CB8AC3E}">
        <p14:creationId xmlns:p14="http://schemas.microsoft.com/office/powerpoint/2010/main" val="2155386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412776"/>
            <a:ext cx="6073417" cy="4033837"/>
          </a:xfrm>
        </p:spPr>
      </p:pic>
    </p:spTree>
    <p:extLst>
      <p:ext uri="{BB962C8B-B14F-4D97-AF65-F5344CB8AC3E}">
        <p14:creationId xmlns:p14="http://schemas.microsoft.com/office/powerpoint/2010/main" val="28226891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348880"/>
            <a:ext cx="6130925" cy="1143000"/>
          </a:xfrm>
        </p:spPr>
        <p:txBody>
          <a:bodyPr/>
          <a:lstStyle/>
          <a:p>
            <a:r>
              <a:rPr lang="en-GB" dirty="0" err="1" smtClean="0"/>
              <a:t>Brune</a:t>
            </a:r>
            <a:r>
              <a:rPr lang="en-GB" dirty="0" smtClean="0"/>
              <a:t> Park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917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5517232"/>
            <a:ext cx="1944216" cy="864096"/>
          </a:xfrm>
        </p:spPr>
        <p:txBody>
          <a:bodyPr/>
          <a:lstStyle/>
          <a:p>
            <a:r>
              <a:rPr lang="en-GB" dirty="0" smtClean="0"/>
              <a:t>Year 9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1" t="20176" r="5257" b="20847"/>
          <a:stretch/>
        </p:blipFill>
        <p:spPr>
          <a:xfrm>
            <a:off x="899593" y="1596571"/>
            <a:ext cx="6923608" cy="3008402"/>
          </a:xfrm>
        </p:spPr>
      </p:pic>
    </p:spTree>
    <p:extLst>
      <p:ext uri="{BB962C8B-B14F-4D97-AF65-F5344CB8AC3E}">
        <p14:creationId xmlns:p14="http://schemas.microsoft.com/office/powerpoint/2010/main" val="1709294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7" t="12704" r="19191" b="7376"/>
          <a:stretch/>
        </p:blipFill>
        <p:spPr>
          <a:xfrm>
            <a:off x="1259632" y="908720"/>
            <a:ext cx="6155478" cy="4838890"/>
          </a:xfrm>
        </p:spPr>
      </p:pic>
    </p:spTree>
    <p:extLst>
      <p:ext uri="{BB962C8B-B14F-4D97-AF65-F5344CB8AC3E}">
        <p14:creationId xmlns:p14="http://schemas.microsoft.com/office/powerpoint/2010/main" val="3332969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5661248"/>
            <a:ext cx="1666528" cy="994122"/>
          </a:xfrm>
        </p:spPr>
        <p:txBody>
          <a:bodyPr/>
          <a:lstStyle/>
          <a:p>
            <a:r>
              <a:rPr lang="en-GB" dirty="0" smtClean="0"/>
              <a:t>Aged 3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902"/>
          <a:stretch/>
        </p:blipFill>
        <p:spPr>
          <a:xfrm rot="16200000">
            <a:off x="2012130" y="1020320"/>
            <a:ext cx="5378449" cy="3715090"/>
          </a:xfrm>
        </p:spPr>
      </p:pic>
    </p:spTree>
    <p:extLst>
      <p:ext uri="{BB962C8B-B14F-4D97-AF65-F5344CB8AC3E}">
        <p14:creationId xmlns:p14="http://schemas.microsoft.com/office/powerpoint/2010/main" val="33715682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1" t="10334" r="16591" b="13265"/>
          <a:stretch/>
        </p:blipFill>
        <p:spPr>
          <a:xfrm>
            <a:off x="755576" y="1052736"/>
            <a:ext cx="7200800" cy="4687314"/>
          </a:xfrm>
        </p:spPr>
      </p:pic>
    </p:spTree>
    <p:extLst>
      <p:ext uri="{BB962C8B-B14F-4D97-AF65-F5344CB8AC3E}">
        <p14:creationId xmlns:p14="http://schemas.microsoft.com/office/powerpoint/2010/main" val="914726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1" t="16906" r="4355" b="19048"/>
          <a:stretch/>
        </p:blipFill>
        <p:spPr>
          <a:xfrm>
            <a:off x="755576" y="1556792"/>
            <a:ext cx="7872622" cy="3611667"/>
          </a:xfrm>
        </p:spPr>
      </p:pic>
    </p:spTree>
    <p:extLst>
      <p:ext uri="{BB962C8B-B14F-4D97-AF65-F5344CB8AC3E}">
        <p14:creationId xmlns:p14="http://schemas.microsoft.com/office/powerpoint/2010/main" val="20650968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02" t="5032" r="5550" b="12931"/>
          <a:stretch/>
        </p:blipFill>
        <p:spPr>
          <a:xfrm rot="16200000">
            <a:off x="1226410" y="1358423"/>
            <a:ext cx="3039905" cy="412558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3" r="56435" b="7639"/>
          <a:stretch/>
        </p:blipFill>
        <p:spPr bwMode="auto">
          <a:xfrm rot="16200000">
            <a:off x="5483498" y="1437383"/>
            <a:ext cx="2798032" cy="375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9109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2" t="15107" r="21083" b="10052"/>
          <a:stretch/>
        </p:blipFill>
        <p:spPr>
          <a:xfrm>
            <a:off x="1619672" y="1268760"/>
            <a:ext cx="5716669" cy="4100231"/>
          </a:xfrm>
        </p:spPr>
      </p:pic>
    </p:spTree>
    <p:extLst>
      <p:ext uri="{BB962C8B-B14F-4D97-AF65-F5344CB8AC3E}">
        <p14:creationId xmlns:p14="http://schemas.microsoft.com/office/powerpoint/2010/main" val="327889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928" y="5789301"/>
            <a:ext cx="1738536" cy="1066130"/>
          </a:xfrm>
        </p:spPr>
        <p:txBody>
          <a:bodyPr/>
          <a:lstStyle/>
          <a:p>
            <a:r>
              <a:rPr lang="en-GB" dirty="0" smtClean="0"/>
              <a:t>Year 11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82" t="10040" r="8750" b="6462"/>
          <a:stretch/>
        </p:blipFill>
        <p:spPr>
          <a:xfrm rot="16200000">
            <a:off x="2040245" y="964211"/>
            <a:ext cx="5263467" cy="3857556"/>
          </a:xfrm>
        </p:spPr>
      </p:pic>
    </p:spTree>
    <p:extLst>
      <p:ext uri="{BB962C8B-B14F-4D97-AF65-F5344CB8AC3E}">
        <p14:creationId xmlns:p14="http://schemas.microsoft.com/office/powerpoint/2010/main" val="28353650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2" b="4293"/>
          <a:stretch/>
        </p:blipFill>
        <p:spPr>
          <a:xfrm rot="16200000">
            <a:off x="1704910" y="1327538"/>
            <a:ext cx="5850430" cy="3860665"/>
          </a:xfrm>
        </p:spPr>
      </p:pic>
    </p:spTree>
    <p:extLst>
      <p:ext uri="{BB962C8B-B14F-4D97-AF65-F5344CB8AC3E}">
        <p14:creationId xmlns:p14="http://schemas.microsoft.com/office/powerpoint/2010/main" val="30061827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8" t="3225" r="8184"/>
          <a:stretch/>
        </p:blipFill>
        <p:spPr>
          <a:xfrm rot="16200000">
            <a:off x="1679638" y="848754"/>
            <a:ext cx="5929434" cy="4609206"/>
          </a:xfrm>
        </p:spPr>
      </p:pic>
    </p:spTree>
    <p:extLst>
      <p:ext uri="{BB962C8B-B14F-4D97-AF65-F5344CB8AC3E}">
        <p14:creationId xmlns:p14="http://schemas.microsoft.com/office/powerpoint/2010/main" val="9067811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2" t="1793" r="8179" b="9333"/>
          <a:stretch/>
        </p:blipFill>
        <p:spPr>
          <a:xfrm>
            <a:off x="1403648" y="1124744"/>
            <a:ext cx="6356425" cy="4564062"/>
          </a:xfrm>
        </p:spPr>
      </p:pic>
    </p:spTree>
    <p:extLst>
      <p:ext uri="{BB962C8B-B14F-4D97-AF65-F5344CB8AC3E}">
        <p14:creationId xmlns:p14="http://schemas.microsoft.com/office/powerpoint/2010/main" val="11209936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95" t="7190" r="10329" b="7174"/>
          <a:stretch/>
        </p:blipFill>
        <p:spPr>
          <a:xfrm>
            <a:off x="1259632" y="1268760"/>
            <a:ext cx="6441820" cy="4535957"/>
          </a:xfrm>
        </p:spPr>
      </p:pic>
    </p:spTree>
    <p:extLst>
      <p:ext uri="{BB962C8B-B14F-4D97-AF65-F5344CB8AC3E}">
        <p14:creationId xmlns:p14="http://schemas.microsoft.com/office/powerpoint/2010/main" val="40711488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2" t="2145" r="8423" b="10781"/>
          <a:stretch/>
        </p:blipFill>
        <p:spPr>
          <a:xfrm rot="16200000">
            <a:off x="1546303" y="1054098"/>
            <a:ext cx="6049276" cy="4318361"/>
          </a:xfrm>
        </p:spPr>
      </p:pic>
    </p:spTree>
    <p:extLst>
      <p:ext uri="{BB962C8B-B14F-4D97-AF65-F5344CB8AC3E}">
        <p14:creationId xmlns:p14="http://schemas.microsoft.com/office/powerpoint/2010/main" val="1383859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9" y="5157192"/>
            <a:ext cx="1656184" cy="1143000"/>
          </a:xfrm>
        </p:spPr>
        <p:txBody>
          <a:bodyPr/>
          <a:lstStyle/>
          <a:p>
            <a:r>
              <a:rPr lang="en-GB" dirty="0" smtClean="0"/>
              <a:t>Aged 4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112" r="2235"/>
          <a:stretch/>
        </p:blipFill>
        <p:spPr>
          <a:xfrm>
            <a:off x="1907704" y="1124744"/>
            <a:ext cx="5258254" cy="3787321"/>
          </a:xfrm>
        </p:spPr>
      </p:pic>
    </p:spTree>
    <p:extLst>
      <p:ext uri="{BB962C8B-B14F-4D97-AF65-F5344CB8AC3E}">
        <p14:creationId xmlns:p14="http://schemas.microsoft.com/office/powerpoint/2010/main" val="41362372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5" r="4827"/>
          <a:stretch/>
        </p:blipFill>
        <p:spPr>
          <a:xfrm rot="5400000">
            <a:off x="1740348" y="1148084"/>
            <a:ext cx="5780248" cy="4005376"/>
          </a:xfrm>
        </p:spPr>
      </p:pic>
    </p:spTree>
    <p:extLst>
      <p:ext uri="{BB962C8B-B14F-4D97-AF65-F5344CB8AC3E}">
        <p14:creationId xmlns:p14="http://schemas.microsoft.com/office/powerpoint/2010/main" val="5913494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67446" y="1220986"/>
            <a:ext cx="5378449" cy="4033837"/>
          </a:xfrm>
        </p:spPr>
      </p:pic>
    </p:spTree>
    <p:extLst>
      <p:ext uri="{BB962C8B-B14F-4D97-AF65-F5344CB8AC3E}">
        <p14:creationId xmlns:p14="http://schemas.microsoft.com/office/powerpoint/2010/main" val="2515194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" r="4115"/>
          <a:stretch/>
        </p:blipFill>
        <p:spPr>
          <a:xfrm>
            <a:off x="899592" y="1052736"/>
            <a:ext cx="6987270" cy="4753198"/>
          </a:xfrm>
        </p:spPr>
      </p:pic>
    </p:spTree>
    <p:extLst>
      <p:ext uri="{BB962C8B-B14F-4D97-AF65-F5344CB8AC3E}">
        <p14:creationId xmlns:p14="http://schemas.microsoft.com/office/powerpoint/2010/main" val="24955320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5" t="2873" r="4832"/>
          <a:stretch/>
        </p:blipFill>
        <p:spPr>
          <a:xfrm>
            <a:off x="899592" y="1052736"/>
            <a:ext cx="6867320" cy="4753198"/>
          </a:xfrm>
        </p:spPr>
      </p:pic>
    </p:spTree>
    <p:extLst>
      <p:ext uri="{BB962C8B-B14F-4D97-AF65-F5344CB8AC3E}">
        <p14:creationId xmlns:p14="http://schemas.microsoft.com/office/powerpoint/2010/main" val="2284269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5271" y="6021288"/>
            <a:ext cx="2376264" cy="550912"/>
          </a:xfrm>
        </p:spPr>
        <p:txBody>
          <a:bodyPr/>
          <a:lstStyle/>
          <a:p>
            <a:r>
              <a:rPr lang="en-GB" dirty="0" smtClean="0"/>
              <a:t>Aged 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19445"/>
            <a:ext cx="4932040" cy="3699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094"/>
          <a:stretch/>
        </p:blipFill>
        <p:spPr>
          <a:xfrm rot="16200000">
            <a:off x="4881657" y="1679184"/>
            <a:ext cx="4032448" cy="27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1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628800"/>
            <a:ext cx="6400800" cy="1752600"/>
          </a:xfrm>
        </p:spPr>
        <p:txBody>
          <a:bodyPr/>
          <a:lstStyle/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Colden Common Primary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42701"/>
      </p:ext>
    </p:extLst>
  </p:cSld>
  <p:clrMapOvr>
    <a:masterClrMapping/>
  </p:clrMapOvr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HIAS PowerPoint template</Template>
  <TotalTime>7439</TotalTime>
  <Words>61</Words>
  <Application>Microsoft Office PowerPoint</Application>
  <PresentationFormat>On-screen Show (4:3)</PresentationFormat>
  <Paragraphs>31</Paragraphs>
  <Slides>73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HIAS PowerPoint template</vt:lpstr>
      <vt:lpstr>    Art Exhibition at E11 offices 2017</vt:lpstr>
      <vt:lpstr>PowerPoint Presentation</vt:lpstr>
      <vt:lpstr>PowerPoint Presentation</vt:lpstr>
      <vt:lpstr>PowerPoint Presentation</vt:lpstr>
      <vt:lpstr>Farnborough Grange</vt:lpstr>
      <vt:lpstr>Aged 3</vt:lpstr>
      <vt:lpstr>Aged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Gregg School</vt:lpstr>
      <vt:lpstr>PowerPoint Presentation</vt:lpstr>
      <vt:lpstr>PowerPoint Presentation</vt:lpstr>
      <vt:lpstr>PowerPoint Presentation</vt:lpstr>
      <vt:lpstr>The Mounbatten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 Albans Primary</vt:lpstr>
      <vt:lpstr>PowerPoint Presentation</vt:lpstr>
      <vt:lpstr>PowerPoint Presentation</vt:lpstr>
      <vt:lpstr>PowerPoint Presentation</vt:lpstr>
      <vt:lpstr>Awbridge Primary School</vt:lpstr>
      <vt:lpstr>PowerPoint Presentation</vt:lpstr>
      <vt:lpstr>Year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Brune Park</vt:lpstr>
      <vt:lpstr>Year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Hampshire County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Jayne Stillman</dc:creator>
  <cp:lastModifiedBy>HUser</cp:lastModifiedBy>
  <cp:revision>402</cp:revision>
  <cp:lastPrinted>2015-06-14T19:18:12Z</cp:lastPrinted>
  <dcterms:created xsi:type="dcterms:W3CDTF">2013-12-20T14:21:04Z</dcterms:created>
  <dcterms:modified xsi:type="dcterms:W3CDTF">2017-11-27T22:36:27Z</dcterms:modified>
</cp:coreProperties>
</file>