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5"/>
  </p:notesMasterIdLst>
  <p:handoutMasterIdLst>
    <p:handoutMasterId r:id="rId76"/>
  </p:handoutMasterIdLst>
  <p:sldIdLst>
    <p:sldId id="596" r:id="rId2"/>
    <p:sldId id="467" r:id="rId3"/>
    <p:sldId id="456" r:id="rId4"/>
    <p:sldId id="678" r:id="rId5"/>
    <p:sldId id="637" r:id="rId6"/>
    <p:sldId id="639" r:id="rId7"/>
    <p:sldId id="640" r:id="rId8"/>
    <p:sldId id="638" r:id="rId9"/>
    <p:sldId id="641" r:id="rId10"/>
    <p:sldId id="642" r:id="rId11"/>
    <p:sldId id="643" r:id="rId12"/>
    <p:sldId id="645" r:id="rId13"/>
    <p:sldId id="644" r:id="rId14"/>
    <p:sldId id="646" r:id="rId15"/>
    <p:sldId id="647" r:id="rId16"/>
    <p:sldId id="648" r:id="rId17"/>
    <p:sldId id="649" r:id="rId18"/>
    <p:sldId id="650" r:id="rId19"/>
    <p:sldId id="651" r:id="rId20"/>
    <p:sldId id="652" r:id="rId21"/>
    <p:sldId id="653" r:id="rId22"/>
    <p:sldId id="654" r:id="rId23"/>
    <p:sldId id="655" r:id="rId24"/>
    <p:sldId id="656" r:id="rId25"/>
    <p:sldId id="657" r:id="rId26"/>
    <p:sldId id="658" r:id="rId27"/>
    <p:sldId id="659" r:id="rId28"/>
    <p:sldId id="660" r:id="rId29"/>
    <p:sldId id="661" r:id="rId30"/>
    <p:sldId id="662" r:id="rId31"/>
    <p:sldId id="663" r:id="rId32"/>
    <p:sldId id="664" r:id="rId33"/>
    <p:sldId id="665" r:id="rId34"/>
    <p:sldId id="666" r:id="rId35"/>
    <p:sldId id="667" r:id="rId36"/>
    <p:sldId id="668" r:id="rId37"/>
    <p:sldId id="669" r:id="rId38"/>
    <p:sldId id="670" r:id="rId39"/>
    <p:sldId id="671" r:id="rId40"/>
    <p:sldId id="672" r:id="rId41"/>
    <p:sldId id="673" r:id="rId42"/>
    <p:sldId id="674" r:id="rId43"/>
    <p:sldId id="675" r:id="rId44"/>
    <p:sldId id="677" r:id="rId45"/>
    <p:sldId id="680" r:id="rId46"/>
    <p:sldId id="679" r:id="rId47"/>
    <p:sldId id="681" r:id="rId48"/>
    <p:sldId id="682" r:id="rId49"/>
    <p:sldId id="684" r:id="rId50"/>
    <p:sldId id="685" r:id="rId51"/>
    <p:sldId id="686" r:id="rId52"/>
    <p:sldId id="687" r:id="rId53"/>
    <p:sldId id="688" r:id="rId54"/>
    <p:sldId id="691" r:id="rId55"/>
    <p:sldId id="689" r:id="rId56"/>
    <p:sldId id="692" r:id="rId57"/>
    <p:sldId id="693" r:id="rId58"/>
    <p:sldId id="690" r:id="rId59"/>
    <p:sldId id="695" r:id="rId60"/>
    <p:sldId id="697" r:id="rId61"/>
    <p:sldId id="698" r:id="rId62"/>
    <p:sldId id="699" r:id="rId63"/>
    <p:sldId id="701" r:id="rId64"/>
    <p:sldId id="696" r:id="rId65"/>
    <p:sldId id="702" r:id="rId66"/>
    <p:sldId id="703" r:id="rId67"/>
    <p:sldId id="704" r:id="rId68"/>
    <p:sldId id="705" r:id="rId69"/>
    <p:sldId id="709" r:id="rId70"/>
    <p:sldId id="710" r:id="rId71"/>
    <p:sldId id="781" r:id="rId72"/>
    <p:sldId id="712" r:id="rId73"/>
    <p:sldId id="713" r:id="rId74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87657" autoAdjust="0"/>
  </p:normalViewPr>
  <p:slideViewPr>
    <p:cSldViewPr>
      <p:cViewPr>
        <p:scale>
          <a:sx n="66" d="100"/>
          <a:sy n="66" d="100"/>
        </p:scale>
        <p:origin x="-2850" y="-7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643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7844"/>
    </p:cViewPr>
  </p:sorterViewPr>
  <p:notesViewPr>
    <p:cSldViewPr>
      <p:cViewPr varScale="1">
        <p:scale>
          <a:sx n="47" d="100"/>
          <a:sy n="47" d="100"/>
        </p:scale>
        <p:origin x="-1974" y="-102"/>
      </p:cViewPr>
      <p:guideLst>
        <p:guide orient="horz" pos="3132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2209" cy="496744"/>
          </a:xfrm>
          <a:prstGeom prst="rect">
            <a:avLst/>
          </a:prstGeom>
        </p:spPr>
        <p:txBody>
          <a:bodyPr vert="horz" lIns="88624" tIns="44312" rIns="88624" bIns="4431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259" y="1"/>
            <a:ext cx="2972209" cy="496744"/>
          </a:xfrm>
          <a:prstGeom prst="rect">
            <a:avLst/>
          </a:prstGeom>
        </p:spPr>
        <p:txBody>
          <a:bodyPr vert="horz" lIns="88624" tIns="44312" rIns="88624" bIns="4431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47401"/>
            <a:ext cx="2972209" cy="496744"/>
          </a:xfrm>
          <a:prstGeom prst="rect">
            <a:avLst/>
          </a:prstGeom>
        </p:spPr>
        <p:txBody>
          <a:bodyPr vert="horz" lIns="88624" tIns="44312" rIns="88624" bIns="4431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259" y="9447401"/>
            <a:ext cx="2972209" cy="496744"/>
          </a:xfrm>
          <a:prstGeom prst="rect">
            <a:avLst/>
          </a:prstGeom>
        </p:spPr>
        <p:txBody>
          <a:bodyPr vert="horz" lIns="88624" tIns="44312" rIns="88624" bIns="4431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567F300B-9739-4C00-A3E4-3E744C9DF1BE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55943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72209" cy="496744"/>
          </a:xfrm>
          <a:prstGeom prst="rect">
            <a:avLst/>
          </a:prstGeom>
        </p:spPr>
        <p:txBody>
          <a:bodyPr vert="horz" lIns="88624" tIns="44312" rIns="88624" bIns="44312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259" y="1"/>
            <a:ext cx="2972209" cy="496744"/>
          </a:xfrm>
          <a:prstGeom prst="rect">
            <a:avLst/>
          </a:prstGeom>
        </p:spPr>
        <p:txBody>
          <a:bodyPr vert="horz" lIns="88624" tIns="44312" rIns="88624" bIns="44312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B7597BB0-4C76-4ED9-9A4E-0C93F1C3E511}" type="datetimeFigureOut">
              <a:rPr lang="en-GB"/>
              <a:pPr>
                <a:defRPr/>
              </a:pPr>
              <a:t>27/11/2017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624" tIns="44312" rIns="88624" bIns="44312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187" y="4723700"/>
            <a:ext cx="5487626" cy="4475328"/>
          </a:xfrm>
          <a:prstGeom prst="rect">
            <a:avLst/>
          </a:prstGeom>
        </p:spPr>
        <p:txBody>
          <a:bodyPr vert="horz" lIns="88624" tIns="44312" rIns="88624" bIns="44312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47401"/>
            <a:ext cx="2972209" cy="496744"/>
          </a:xfrm>
          <a:prstGeom prst="rect">
            <a:avLst/>
          </a:prstGeom>
        </p:spPr>
        <p:txBody>
          <a:bodyPr vert="horz" lIns="88624" tIns="44312" rIns="88624" bIns="44312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259" y="9447401"/>
            <a:ext cx="2972209" cy="496744"/>
          </a:xfrm>
          <a:prstGeom prst="rect">
            <a:avLst/>
          </a:prstGeom>
        </p:spPr>
        <p:txBody>
          <a:bodyPr vert="horz" lIns="88624" tIns="44312" rIns="88624" bIns="44312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77575F6-5B78-4E01-8BFB-7978BC0512C3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8655738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77575F6-5B78-4E01-8BFB-7978BC0512C3}" type="slidenum">
              <a:rPr lang="en-GB" smtClean="0"/>
              <a:pPr>
                <a:defRPr/>
              </a:pPr>
              <a:t>66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233809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1"/>
            <a:ext cx="8229600" cy="4032449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200995"/>
            <a:ext cx="7772400" cy="1362075"/>
          </a:xfrm>
        </p:spPr>
        <p:txBody>
          <a:bodyPr anchor="t"/>
          <a:lstStyle>
            <a:lvl1pPr algn="l">
              <a:defRPr sz="4000" b="1" cap="all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1700808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16832"/>
            <a:ext cx="4038600" cy="4032448"/>
          </a:xfrm>
        </p:spPr>
        <p:txBody>
          <a:bodyPr/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00808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48880"/>
            <a:ext cx="4040188" cy="3600400"/>
          </a:xfr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09118"/>
            <a:ext cx="4041775" cy="639762"/>
          </a:xfrm>
        </p:spPr>
        <p:txBody>
          <a:bodyPr anchor="b"/>
          <a:lstStyle>
            <a:lvl1pPr marL="0" indent="0">
              <a:buNone/>
              <a:defRPr sz="2400" b="1" baseline="0">
                <a:latin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48880"/>
            <a:ext cx="4041775" cy="3600400"/>
          </a:xfrm>
        </p:spPr>
        <p:txBody>
          <a:bodyPr/>
          <a:lstStyle>
            <a:lvl1pPr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6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916831"/>
            <a:ext cx="5111750" cy="4032449"/>
          </a:xfrm>
        </p:spPr>
        <p:txBody>
          <a:bodyPr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6832"/>
            <a:ext cx="3008313" cy="4030555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752" y="4800600"/>
            <a:ext cx="5486400" cy="566738"/>
          </a:xfrm>
        </p:spPr>
        <p:txBody>
          <a:bodyPr anchor="b"/>
          <a:lstStyle>
            <a:lvl1pPr algn="l">
              <a:defRPr sz="2000" b="1" baseline="0">
                <a:latin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3752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3752" y="5367338"/>
            <a:ext cx="5486400" cy="509934"/>
          </a:xfrm>
        </p:spPr>
        <p:txBody>
          <a:bodyPr/>
          <a:lstStyle>
            <a:lvl1pPr marL="0" indent="0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jpe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6130925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GB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916113"/>
            <a:ext cx="8229600" cy="4033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smtClean="0"/>
          </a:p>
        </p:txBody>
      </p:sp>
      <p:pic>
        <p:nvPicPr>
          <p:cNvPr id="1028" name="Picture 2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5850" y="4652963"/>
            <a:ext cx="1889125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Picture 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11975" y="260350"/>
            <a:ext cx="1981200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0" name="Picture 3"/>
          <p:cNvPicPr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5288" y="6062663"/>
            <a:ext cx="1912937" cy="50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7" Type="http://schemas.microsoft.com/office/2007/relationships/hdphoto" Target="../media/hdphoto8.wdp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microsoft.com/office/2007/relationships/hdphoto" Target="../media/hdphoto7.wdp"/><Relationship Id="rId4" Type="http://schemas.openxmlformats.org/officeDocument/2006/relationships/image" Target="../media/image12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14.wdp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16.wdp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18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20.wdp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21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22.wdp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3.wdp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microsoft.com/office/2007/relationships/hdphoto" Target="../media/hdphoto24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25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Relationship Id="rId5" Type="http://schemas.microsoft.com/office/2007/relationships/hdphoto" Target="../media/hdphoto26.wdp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microsoft.com/office/2007/relationships/hdphoto" Target="../media/hdphoto27.wdp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827584" y="-171400"/>
            <a:ext cx="6336704" cy="720080"/>
          </a:xfrm>
        </p:spPr>
        <p:txBody>
          <a:bodyPr>
            <a:normAutofit fontScale="90000"/>
          </a:bodyPr>
          <a:lstStyle/>
          <a:p>
            <a:r>
              <a:rPr lang="en-GB" sz="1600" b="1" dirty="0" smtClean="0"/>
              <a:t/>
            </a:r>
            <a:br>
              <a:rPr lang="en-GB" sz="1600" b="1" dirty="0" smtClean="0"/>
            </a:br>
            <a:r>
              <a:rPr lang="en-GB" sz="1600" b="1" dirty="0"/>
              <a:t/>
            </a:r>
            <a:br>
              <a:rPr lang="en-GB" sz="1600" b="1" dirty="0"/>
            </a:br>
            <a:r>
              <a:rPr lang="en-GB" sz="1600" b="1" dirty="0" smtClean="0"/>
              <a:t/>
            </a:r>
            <a:br>
              <a:rPr lang="en-GB" sz="1600" b="1" dirty="0" smtClean="0"/>
            </a:br>
            <a:r>
              <a:rPr lang="en-GB" sz="4000" b="1" dirty="0" smtClean="0"/>
              <a:t/>
            </a:r>
            <a:br>
              <a:rPr lang="en-GB" sz="4000" b="1" dirty="0" smtClean="0"/>
            </a:br>
            <a:r>
              <a:rPr lang="en-GB" sz="2200" b="1" dirty="0" smtClean="0"/>
              <a:t>Art Exhibition at E11 offices 2017</a:t>
            </a:r>
            <a:endParaRPr lang="en-GB" sz="2200" dirty="0"/>
          </a:p>
        </p:txBody>
      </p:sp>
      <p:sp>
        <p:nvSpPr>
          <p:cNvPr id="2" name="Rectangle 1"/>
          <p:cNvSpPr/>
          <p:nvPr/>
        </p:nvSpPr>
        <p:spPr>
          <a:xfrm>
            <a:off x="2493450" y="6119336"/>
            <a:ext cx="54629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b="1" dirty="0"/>
              <a:t>Jayne </a:t>
            </a:r>
            <a:r>
              <a:rPr lang="en-GB" b="1" dirty="0" err="1"/>
              <a:t>Stillman</a:t>
            </a:r>
            <a:r>
              <a:rPr lang="en-GB" b="1" dirty="0"/>
              <a:t> </a:t>
            </a:r>
            <a:endParaRPr lang="en-GB" dirty="0"/>
          </a:p>
          <a:p>
            <a:r>
              <a:rPr lang="en-GB" b="1" dirty="0"/>
              <a:t>County Inspector/Adviser for Visual Arts</a:t>
            </a:r>
            <a:endParaRPr lang="en-GB" dirty="0"/>
          </a:p>
          <a:p>
            <a:r>
              <a:rPr lang="en-GB" b="1" dirty="0"/>
              <a:t/>
            </a:r>
            <a:br>
              <a:rPr lang="en-GB" b="1" dirty="0"/>
            </a:b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71600" y="1268759"/>
            <a:ext cx="5224913" cy="3918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2813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889" t="9552" r="9207" b="6325"/>
          <a:stretch/>
        </p:blipFill>
        <p:spPr>
          <a:xfrm>
            <a:off x="116656" y="707590"/>
            <a:ext cx="3303218" cy="2253358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754" t="11542" r="11995" b="6706"/>
          <a:stretch/>
        </p:blipFill>
        <p:spPr>
          <a:xfrm>
            <a:off x="122425" y="3212976"/>
            <a:ext cx="3440878" cy="235751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 cstate="email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6901" t="9402" r="15055" b="5062"/>
          <a:stretch/>
        </p:blipFill>
        <p:spPr>
          <a:xfrm>
            <a:off x="3854736" y="1376772"/>
            <a:ext cx="5044999" cy="36724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995936" y="6165304"/>
            <a:ext cx="131068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Year 5 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12708455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220" t="23626" r="10864" b="21098"/>
          <a:stretch/>
        </p:blipFill>
        <p:spPr>
          <a:xfrm rot="5400000">
            <a:off x="1182467" y="2139185"/>
            <a:ext cx="6419024" cy="280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3954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95736" y="2852936"/>
            <a:ext cx="3826768" cy="576065"/>
          </a:xfrm>
        </p:spPr>
        <p:txBody>
          <a:bodyPr/>
          <a:lstStyle/>
          <a:p>
            <a:pPr marL="0" indent="0">
              <a:buNone/>
            </a:pPr>
            <a:r>
              <a:rPr lang="en-GB" dirty="0" smtClean="0"/>
              <a:t>       </a:t>
            </a:r>
            <a:r>
              <a:rPr lang="en-GB" dirty="0" err="1" smtClean="0"/>
              <a:t>Wildern</a:t>
            </a:r>
            <a:r>
              <a:rPr lang="en-GB" dirty="0" smtClean="0"/>
              <a:t> School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034723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1760" y="5805264"/>
            <a:ext cx="5112568" cy="512508"/>
          </a:xfrm>
        </p:spPr>
        <p:txBody>
          <a:bodyPr/>
          <a:lstStyle/>
          <a:p>
            <a:r>
              <a:rPr lang="en-GB" dirty="0" smtClean="0"/>
              <a:t>Year 11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713" t="19350" r="4967" b="26737"/>
          <a:stretch/>
        </p:blipFill>
        <p:spPr>
          <a:xfrm>
            <a:off x="352287" y="1484784"/>
            <a:ext cx="8167329" cy="3274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2477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186" t="13855" r="2996" b="7574"/>
          <a:stretch/>
        </p:blipFill>
        <p:spPr>
          <a:xfrm>
            <a:off x="1619672" y="1412776"/>
            <a:ext cx="6299200" cy="37011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1972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842" t="3817" r="6507" b="4174"/>
          <a:stretch/>
        </p:blipFill>
        <p:spPr>
          <a:xfrm>
            <a:off x="1115616" y="980728"/>
            <a:ext cx="6599285" cy="4821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8220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059" t="8112" r="53774" b="4272"/>
          <a:stretch/>
        </p:blipFill>
        <p:spPr>
          <a:xfrm rot="5400000">
            <a:off x="2112616" y="412868"/>
            <a:ext cx="4715566" cy="6357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5128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4357" t="52257" r="11059" b="11633"/>
          <a:stretch/>
        </p:blipFill>
        <p:spPr bwMode="auto">
          <a:xfrm>
            <a:off x="698780" y="1268760"/>
            <a:ext cx="6878375" cy="4421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917483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047" t="18634" r="62064" b="24487"/>
          <a:stretch/>
        </p:blipFill>
        <p:spPr>
          <a:xfrm rot="5400000">
            <a:off x="1806453" y="245334"/>
            <a:ext cx="4900782" cy="640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45567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0234" t="11080" r="9130" b="11557"/>
          <a:stretch/>
        </p:blipFill>
        <p:spPr bwMode="auto">
          <a:xfrm rot="5400000">
            <a:off x="2097287" y="575121"/>
            <a:ext cx="4680521" cy="5923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4263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83768" y="2780928"/>
            <a:ext cx="27206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b="1" dirty="0" smtClean="0"/>
              <a:t>The </a:t>
            </a:r>
            <a:r>
              <a:rPr lang="en-GB" sz="2000" b="1" dirty="0" err="1" smtClean="0"/>
              <a:t>Markway</a:t>
            </a:r>
            <a:r>
              <a:rPr lang="en-GB" sz="2000" b="1" dirty="0" smtClean="0"/>
              <a:t> School</a:t>
            </a:r>
          </a:p>
        </p:txBody>
      </p:sp>
    </p:spTree>
    <p:extLst>
      <p:ext uri="{BB962C8B-B14F-4D97-AF65-F5344CB8AC3E}">
        <p14:creationId xmlns:p14="http://schemas.microsoft.com/office/powerpoint/2010/main" val="64916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5696" y="1988840"/>
            <a:ext cx="7772400" cy="1470025"/>
          </a:xfrm>
        </p:spPr>
        <p:txBody>
          <a:bodyPr/>
          <a:lstStyle/>
          <a:p>
            <a:r>
              <a:rPr lang="en-GB" dirty="0" smtClean="0"/>
              <a:t>The Gregg School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218108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285" t="5352" r="11588" b="9325"/>
          <a:stretch/>
        </p:blipFill>
        <p:spPr>
          <a:xfrm>
            <a:off x="899592" y="1124744"/>
            <a:ext cx="6729990" cy="4647503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19872" y="6309320"/>
            <a:ext cx="13849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Year 11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1053425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9683" t="6206" r="5398" b="4411"/>
          <a:stretch/>
        </p:blipFill>
        <p:spPr>
          <a:xfrm>
            <a:off x="683568" y="1124744"/>
            <a:ext cx="6926989" cy="4842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179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079" t="16481" r="3492" b="14212"/>
          <a:stretch/>
        </p:blipFill>
        <p:spPr>
          <a:xfrm>
            <a:off x="683568" y="1340768"/>
            <a:ext cx="7723231" cy="3888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3322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35696" y="1988840"/>
            <a:ext cx="4678288" cy="1154559"/>
          </a:xfrm>
        </p:spPr>
        <p:txBody>
          <a:bodyPr/>
          <a:lstStyle/>
          <a:p>
            <a:r>
              <a:rPr lang="en-GB" dirty="0" smtClean="0"/>
              <a:t>The </a:t>
            </a:r>
            <a:r>
              <a:rPr lang="en-GB" dirty="0" err="1" smtClean="0"/>
              <a:t>Mounbatten</a:t>
            </a:r>
            <a:r>
              <a:rPr lang="en-GB" dirty="0" smtClean="0"/>
              <a:t> School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52953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7138" y="950913"/>
            <a:ext cx="6688137" cy="496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434166" y="6156012"/>
            <a:ext cx="84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Year 9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838633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135" t="7938" r="8373"/>
          <a:stretch/>
        </p:blipFill>
        <p:spPr>
          <a:xfrm rot="16200000">
            <a:off x="1916032" y="1332440"/>
            <a:ext cx="5318542" cy="389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131081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413" t="4055" r="7619" b="7042"/>
          <a:stretch/>
        </p:blipFill>
        <p:spPr>
          <a:xfrm>
            <a:off x="760806" y="1268760"/>
            <a:ext cx="6630389" cy="4662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39081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421" t="5788" r="50754" b="7222"/>
          <a:stretch/>
        </p:blipFill>
        <p:spPr>
          <a:xfrm rot="5400000">
            <a:off x="2853070" y="467410"/>
            <a:ext cx="3824516" cy="528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53436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22" t="50649"/>
          <a:stretch/>
        </p:blipFill>
        <p:spPr bwMode="auto">
          <a:xfrm>
            <a:off x="1117441" y="1052736"/>
            <a:ext cx="6127219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5543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131840" y="6202165"/>
            <a:ext cx="32249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dirty="0" smtClean="0"/>
              <a:t>Mixed  ages 11-16</a:t>
            </a:r>
            <a:endParaRPr lang="en-GB" sz="2800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819" t="9154" r="1944"/>
          <a:stretch/>
        </p:blipFill>
        <p:spPr>
          <a:xfrm rot="5400000">
            <a:off x="1566156" y="1034244"/>
            <a:ext cx="5942751" cy="4251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401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571" t="8596" r="16508" b="10149"/>
          <a:stretch/>
        </p:blipFill>
        <p:spPr>
          <a:xfrm>
            <a:off x="783771" y="914400"/>
            <a:ext cx="6850744" cy="493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46559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87" t="2381" r="11430" b="3459"/>
          <a:stretch/>
        </p:blipFill>
        <p:spPr>
          <a:xfrm>
            <a:off x="683568" y="980728"/>
            <a:ext cx="6875130" cy="4943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89023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131840" y="3212976"/>
            <a:ext cx="25843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err="1" smtClean="0"/>
              <a:t>Hordle</a:t>
            </a:r>
            <a:r>
              <a:rPr lang="en-GB" sz="2800" dirty="0" smtClean="0"/>
              <a:t> Primary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02134251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8889" r="28095"/>
          <a:stretch/>
        </p:blipFill>
        <p:spPr>
          <a:xfrm rot="5400000">
            <a:off x="1333989" y="401549"/>
            <a:ext cx="5422211" cy="57149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70888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1053" t="5413" r="17873" b="5664"/>
          <a:stretch/>
        </p:blipFill>
        <p:spPr>
          <a:xfrm rot="5400000">
            <a:off x="1506597" y="661755"/>
            <a:ext cx="5597949" cy="4651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73385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071" t="3637" r="12500" b="4832"/>
          <a:stretch/>
        </p:blipFill>
        <p:spPr>
          <a:xfrm rot="16200000">
            <a:off x="1485062" y="755299"/>
            <a:ext cx="5677280" cy="4831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5194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713" t="4533" r="24604" b="3696"/>
          <a:stretch/>
        </p:blipFill>
        <p:spPr>
          <a:xfrm rot="5400000">
            <a:off x="1317689" y="490623"/>
            <a:ext cx="5457372" cy="5573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4498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032" t="5249" r="18413" b="10389"/>
          <a:stretch/>
        </p:blipFill>
        <p:spPr>
          <a:xfrm>
            <a:off x="1187624" y="836712"/>
            <a:ext cx="5994400" cy="5123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34406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5396" t="6207" r="50794" b="50537"/>
          <a:stretch/>
        </p:blipFill>
        <p:spPr>
          <a:xfrm>
            <a:off x="827584" y="1564317"/>
            <a:ext cx="3732827" cy="3172028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9" t="50682" r="-229" b="-682"/>
          <a:stretch/>
        </p:blipFill>
        <p:spPr bwMode="auto">
          <a:xfrm>
            <a:off x="4932040" y="1537858"/>
            <a:ext cx="3888432" cy="3198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809453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0000" r="1831" b="50000"/>
          <a:stretch/>
        </p:blipFill>
        <p:spPr bwMode="auto">
          <a:xfrm rot="5400000">
            <a:off x="183682" y="1624630"/>
            <a:ext cx="3878605" cy="33108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50000"/>
          <a:stretch/>
        </p:blipFill>
        <p:spPr bwMode="auto">
          <a:xfrm>
            <a:off x="4427984" y="1354403"/>
            <a:ext cx="4287119" cy="35264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0283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309" t="9134" r="10516" b="3637"/>
          <a:stretch/>
        </p:blipFill>
        <p:spPr>
          <a:xfrm rot="5400000">
            <a:off x="2318147" y="1650405"/>
            <a:ext cx="5363209" cy="3735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5519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3933" t="7667" r="18566" b="11907"/>
          <a:stretch/>
        </p:blipFill>
        <p:spPr>
          <a:xfrm rot="5400000">
            <a:off x="1407778" y="643942"/>
            <a:ext cx="6172389" cy="4884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1820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75856" y="2924944"/>
            <a:ext cx="18646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Mill Chase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422230614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45" t="7401" r="4920" b="15646"/>
          <a:stretch/>
        </p:blipFill>
        <p:spPr>
          <a:xfrm>
            <a:off x="107505" y="1124744"/>
            <a:ext cx="7920880" cy="44667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707904" y="6237312"/>
            <a:ext cx="14116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800" dirty="0" smtClean="0"/>
              <a:t>Year 10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60519867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666" t="14331" b="5369"/>
          <a:stretch/>
        </p:blipFill>
        <p:spPr>
          <a:xfrm>
            <a:off x="395536" y="1268760"/>
            <a:ext cx="7632848" cy="4361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44599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746" t="7938" b="7938"/>
          <a:stretch/>
        </p:blipFill>
        <p:spPr>
          <a:xfrm>
            <a:off x="539552" y="1196752"/>
            <a:ext cx="7524327" cy="4278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87967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7744" y="1844824"/>
            <a:ext cx="5182344" cy="1082551"/>
          </a:xfrm>
        </p:spPr>
        <p:txBody>
          <a:bodyPr/>
          <a:lstStyle/>
          <a:p>
            <a:pPr algn="ctr"/>
            <a:r>
              <a:rPr lang="en-GB" dirty="0" smtClean="0"/>
              <a:t>St Albans Primary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0506323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174" t="21262" b="17353"/>
          <a:stretch/>
        </p:blipFill>
        <p:spPr>
          <a:xfrm>
            <a:off x="179512" y="1124744"/>
            <a:ext cx="8496944" cy="35778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283968" y="5733256"/>
            <a:ext cx="84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Year 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695747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1225" r="2222" b="24966"/>
          <a:stretch/>
        </p:blipFill>
        <p:spPr>
          <a:xfrm>
            <a:off x="31711" y="1196752"/>
            <a:ext cx="8940800" cy="3875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02184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518" t="2513" r="9612" b="4295"/>
          <a:stretch/>
        </p:blipFill>
        <p:spPr>
          <a:xfrm rot="16200000">
            <a:off x="1518525" y="633153"/>
            <a:ext cx="5570125" cy="5079797"/>
          </a:xfrm>
        </p:spPr>
      </p:pic>
      <p:sp>
        <p:nvSpPr>
          <p:cNvPr id="6" name="TextBox 5"/>
          <p:cNvSpPr txBox="1"/>
          <p:nvPr/>
        </p:nvSpPr>
        <p:spPr>
          <a:xfrm>
            <a:off x="4129494" y="6207985"/>
            <a:ext cx="8431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 smtClean="0"/>
              <a:t>Year 5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02362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3648" y="2636912"/>
            <a:ext cx="6130925" cy="1143000"/>
          </a:xfrm>
        </p:spPr>
        <p:txBody>
          <a:bodyPr/>
          <a:lstStyle/>
          <a:p>
            <a:r>
              <a:rPr lang="en-GB" dirty="0" err="1" smtClean="0"/>
              <a:t>Awbridge</a:t>
            </a:r>
            <a:r>
              <a:rPr lang="en-GB" dirty="0" smtClean="0"/>
              <a:t> Primary School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63321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79712" y="2204864"/>
            <a:ext cx="7772400" cy="1470025"/>
          </a:xfrm>
        </p:spPr>
        <p:txBody>
          <a:bodyPr/>
          <a:lstStyle/>
          <a:p>
            <a:r>
              <a:rPr lang="en-GB" dirty="0" smtClean="0"/>
              <a:t>Farnborough Grange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9032657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669" t="6103" r="8423" b="6102"/>
          <a:stretch/>
        </p:blipFill>
        <p:spPr>
          <a:xfrm rot="16200000">
            <a:off x="1876560" y="1227896"/>
            <a:ext cx="5400598" cy="4042166"/>
          </a:xfrm>
        </p:spPr>
      </p:pic>
    </p:spTree>
    <p:extLst>
      <p:ext uri="{BB962C8B-B14F-4D97-AF65-F5344CB8AC3E}">
        <p14:creationId xmlns:p14="http://schemas.microsoft.com/office/powerpoint/2010/main" val="41049316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11960" y="5661248"/>
            <a:ext cx="1522512" cy="922114"/>
          </a:xfrm>
        </p:spPr>
        <p:txBody>
          <a:bodyPr/>
          <a:lstStyle/>
          <a:p>
            <a:r>
              <a:rPr lang="en-GB" dirty="0" smtClean="0"/>
              <a:t>Year 6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506" t="9710" r="12002" b="6095"/>
          <a:stretch/>
        </p:blipFill>
        <p:spPr>
          <a:xfrm>
            <a:off x="1547664" y="1196752"/>
            <a:ext cx="5876344" cy="4032448"/>
          </a:xfrm>
        </p:spPr>
      </p:pic>
    </p:spTree>
    <p:extLst>
      <p:ext uri="{BB962C8B-B14F-4D97-AF65-F5344CB8AC3E}">
        <p14:creationId xmlns:p14="http://schemas.microsoft.com/office/powerpoint/2010/main" val="17702403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62" t="8262" r="18927" b="9341"/>
          <a:stretch/>
        </p:blipFill>
        <p:spPr>
          <a:xfrm rot="5400000">
            <a:off x="2011155" y="1093301"/>
            <a:ext cx="5049681" cy="3816424"/>
          </a:xfrm>
        </p:spPr>
      </p:pic>
    </p:spTree>
    <p:extLst>
      <p:ext uri="{BB962C8B-B14F-4D97-AF65-F5344CB8AC3E}">
        <p14:creationId xmlns:p14="http://schemas.microsoft.com/office/powerpoint/2010/main" val="30931635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56" t="9710" r="18455" b="6094"/>
          <a:stretch/>
        </p:blipFill>
        <p:spPr>
          <a:xfrm>
            <a:off x="539552" y="764704"/>
            <a:ext cx="6487886" cy="4977595"/>
          </a:xfrm>
        </p:spPr>
      </p:pic>
    </p:spTree>
    <p:extLst>
      <p:ext uri="{BB962C8B-B14F-4D97-AF65-F5344CB8AC3E}">
        <p14:creationId xmlns:p14="http://schemas.microsoft.com/office/powerpoint/2010/main" val="210142367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16" t="3953" r="11524" b="2855"/>
          <a:stretch/>
        </p:blipFill>
        <p:spPr>
          <a:xfrm>
            <a:off x="1763688" y="1268760"/>
            <a:ext cx="5904656" cy="4332312"/>
          </a:xfrm>
        </p:spPr>
      </p:pic>
    </p:spTree>
    <p:extLst>
      <p:ext uri="{BB962C8B-B14F-4D97-AF65-F5344CB8AC3E}">
        <p14:creationId xmlns:p14="http://schemas.microsoft.com/office/powerpoint/2010/main" val="157084209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04" t="4312" r="2921"/>
          <a:stretch/>
        </p:blipFill>
        <p:spPr>
          <a:xfrm>
            <a:off x="1187624" y="1124744"/>
            <a:ext cx="6557246" cy="4392488"/>
          </a:xfrm>
        </p:spPr>
      </p:pic>
    </p:spTree>
    <p:extLst>
      <p:ext uri="{BB962C8B-B14F-4D97-AF65-F5344CB8AC3E}">
        <p14:creationId xmlns:p14="http://schemas.microsoft.com/office/powerpoint/2010/main" val="215538660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5656" y="1412776"/>
            <a:ext cx="6073417" cy="4033837"/>
          </a:xfrm>
        </p:spPr>
      </p:pic>
    </p:spTree>
    <p:extLst>
      <p:ext uri="{BB962C8B-B14F-4D97-AF65-F5344CB8AC3E}">
        <p14:creationId xmlns:p14="http://schemas.microsoft.com/office/powerpoint/2010/main" val="282268918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1720" y="2348880"/>
            <a:ext cx="6130925" cy="1143000"/>
          </a:xfrm>
        </p:spPr>
        <p:txBody>
          <a:bodyPr/>
          <a:lstStyle/>
          <a:p>
            <a:r>
              <a:rPr lang="en-GB" dirty="0" err="1" smtClean="0"/>
              <a:t>Brune</a:t>
            </a:r>
            <a:r>
              <a:rPr lang="en-GB" dirty="0" smtClean="0"/>
              <a:t> Park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291779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63888" y="5517232"/>
            <a:ext cx="1944216" cy="864096"/>
          </a:xfrm>
        </p:spPr>
        <p:txBody>
          <a:bodyPr/>
          <a:lstStyle/>
          <a:p>
            <a:r>
              <a:rPr lang="en-GB" dirty="0" smtClean="0"/>
              <a:t>Year 9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91" t="20176" r="5257" b="20847"/>
          <a:stretch/>
        </p:blipFill>
        <p:spPr>
          <a:xfrm>
            <a:off x="899593" y="1596571"/>
            <a:ext cx="6923608" cy="3008402"/>
          </a:xfrm>
        </p:spPr>
      </p:pic>
    </p:spTree>
    <p:extLst>
      <p:ext uri="{BB962C8B-B14F-4D97-AF65-F5344CB8AC3E}">
        <p14:creationId xmlns:p14="http://schemas.microsoft.com/office/powerpoint/2010/main" val="170929473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3287" t="12704" r="19191" b="7376"/>
          <a:stretch/>
        </p:blipFill>
        <p:spPr>
          <a:xfrm>
            <a:off x="1259632" y="908720"/>
            <a:ext cx="6155478" cy="4838890"/>
          </a:xfrm>
        </p:spPr>
      </p:pic>
    </p:spTree>
    <p:extLst>
      <p:ext uri="{BB962C8B-B14F-4D97-AF65-F5344CB8AC3E}">
        <p14:creationId xmlns:p14="http://schemas.microsoft.com/office/powerpoint/2010/main" val="33329690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39952" y="5661248"/>
            <a:ext cx="1666528" cy="994122"/>
          </a:xfrm>
        </p:spPr>
        <p:txBody>
          <a:bodyPr/>
          <a:lstStyle/>
          <a:p>
            <a:r>
              <a:rPr lang="en-GB" dirty="0" smtClean="0"/>
              <a:t>Aged 3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7902"/>
          <a:stretch/>
        </p:blipFill>
        <p:spPr>
          <a:xfrm rot="16200000">
            <a:off x="2012130" y="1020320"/>
            <a:ext cx="5378449" cy="3715090"/>
          </a:xfrm>
        </p:spPr>
      </p:pic>
    </p:spTree>
    <p:extLst>
      <p:ext uri="{BB962C8B-B14F-4D97-AF65-F5344CB8AC3E}">
        <p14:creationId xmlns:p14="http://schemas.microsoft.com/office/powerpoint/2010/main" val="33715682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191" t="10334" r="16591" b="13265"/>
          <a:stretch/>
        </p:blipFill>
        <p:spPr>
          <a:xfrm>
            <a:off x="755576" y="1052736"/>
            <a:ext cx="7200800" cy="4687314"/>
          </a:xfrm>
        </p:spPr>
      </p:pic>
    </p:spTree>
    <p:extLst>
      <p:ext uri="{BB962C8B-B14F-4D97-AF65-F5344CB8AC3E}">
        <p14:creationId xmlns:p14="http://schemas.microsoft.com/office/powerpoint/2010/main" val="914726610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921" t="16906" r="4355" b="19048"/>
          <a:stretch/>
        </p:blipFill>
        <p:spPr>
          <a:xfrm>
            <a:off x="755576" y="1556792"/>
            <a:ext cx="7872622" cy="3611667"/>
          </a:xfrm>
        </p:spPr>
      </p:pic>
    </p:spTree>
    <p:extLst>
      <p:ext uri="{BB962C8B-B14F-4D97-AF65-F5344CB8AC3E}">
        <p14:creationId xmlns:p14="http://schemas.microsoft.com/office/powerpoint/2010/main" val="206509688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4302" t="5032" r="5550" b="12931"/>
          <a:stretch/>
        </p:blipFill>
        <p:spPr>
          <a:xfrm rot="16200000">
            <a:off x="1226410" y="1358423"/>
            <a:ext cx="3039905" cy="4125585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193" r="56435" b="7639"/>
          <a:stretch/>
        </p:blipFill>
        <p:spPr bwMode="auto">
          <a:xfrm rot="16200000">
            <a:off x="5483498" y="1437383"/>
            <a:ext cx="2798032" cy="3756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21910952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12" t="15107" r="21083" b="10052"/>
          <a:stretch/>
        </p:blipFill>
        <p:spPr>
          <a:xfrm>
            <a:off x="1619672" y="1268760"/>
            <a:ext cx="5716669" cy="4100231"/>
          </a:xfrm>
        </p:spPr>
      </p:pic>
    </p:spTree>
    <p:extLst>
      <p:ext uri="{BB962C8B-B14F-4D97-AF65-F5344CB8AC3E}">
        <p14:creationId xmlns:p14="http://schemas.microsoft.com/office/powerpoint/2010/main" val="3278898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23928" y="5789301"/>
            <a:ext cx="1738536" cy="1066130"/>
          </a:xfrm>
        </p:spPr>
        <p:txBody>
          <a:bodyPr/>
          <a:lstStyle/>
          <a:p>
            <a:r>
              <a:rPr lang="en-GB" dirty="0" smtClean="0"/>
              <a:t>Year 11</a:t>
            </a:r>
            <a:endParaRPr lang="en-GB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5582" t="10040" r="8750" b="6462"/>
          <a:stretch/>
        </p:blipFill>
        <p:spPr>
          <a:xfrm rot="16200000">
            <a:off x="2040245" y="964211"/>
            <a:ext cx="5263467" cy="3857556"/>
          </a:xfrm>
        </p:spPr>
      </p:pic>
    </p:spTree>
    <p:extLst>
      <p:ext uri="{BB962C8B-B14F-4D97-AF65-F5344CB8AC3E}">
        <p14:creationId xmlns:p14="http://schemas.microsoft.com/office/powerpoint/2010/main" val="2835365010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72" b="4293"/>
          <a:stretch/>
        </p:blipFill>
        <p:spPr>
          <a:xfrm rot="16200000">
            <a:off x="1704910" y="1327538"/>
            <a:ext cx="5850430" cy="3860665"/>
          </a:xfrm>
        </p:spPr>
      </p:pic>
    </p:spTree>
    <p:extLst>
      <p:ext uri="{BB962C8B-B14F-4D97-AF65-F5344CB8AC3E}">
        <p14:creationId xmlns:p14="http://schemas.microsoft.com/office/powerpoint/2010/main" val="300618272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128" t="3225" r="8184"/>
          <a:stretch/>
        </p:blipFill>
        <p:spPr>
          <a:xfrm rot="16200000">
            <a:off x="1679638" y="848754"/>
            <a:ext cx="5929434" cy="4609206"/>
          </a:xfrm>
        </p:spPr>
      </p:pic>
    </p:spTree>
    <p:extLst>
      <p:ext uri="{BB962C8B-B14F-4D97-AF65-F5344CB8AC3E}">
        <p14:creationId xmlns:p14="http://schemas.microsoft.com/office/powerpoint/2010/main" val="90678116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9612" t="1793" r="8179" b="9333"/>
          <a:stretch/>
        </p:blipFill>
        <p:spPr>
          <a:xfrm>
            <a:off x="1403648" y="1124744"/>
            <a:ext cx="6356425" cy="4564062"/>
          </a:xfrm>
        </p:spPr>
      </p:pic>
    </p:spTree>
    <p:extLst>
      <p:ext uri="{BB962C8B-B14F-4D97-AF65-F5344CB8AC3E}">
        <p14:creationId xmlns:p14="http://schemas.microsoft.com/office/powerpoint/2010/main" val="112099368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895" t="7190" r="10329" b="7174"/>
          <a:stretch/>
        </p:blipFill>
        <p:spPr>
          <a:xfrm>
            <a:off x="1259632" y="1268760"/>
            <a:ext cx="6441820" cy="4535957"/>
          </a:xfrm>
        </p:spPr>
      </p:pic>
    </p:spTree>
    <p:extLst>
      <p:ext uri="{BB962C8B-B14F-4D97-AF65-F5344CB8AC3E}">
        <p14:creationId xmlns:p14="http://schemas.microsoft.com/office/powerpoint/2010/main" val="407114880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562" t="2145" r="8423" b="10781"/>
          <a:stretch/>
        </p:blipFill>
        <p:spPr>
          <a:xfrm rot="16200000">
            <a:off x="1546303" y="1054098"/>
            <a:ext cx="6049276" cy="4318361"/>
          </a:xfrm>
        </p:spPr>
      </p:pic>
    </p:spTree>
    <p:extLst>
      <p:ext uri="{BB962C8B-B14F-4D97-AF65-F5344CB8AC3E}">
        <p14:creationId xmlns:p14="http://schemas.microsoft.com/office/powerpoint/2010/main" val="13838591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3809" y="5157192"/>
            <a:ext cx="1656184" cy="1143000"/>
          </a:xfrm>
        </p:spPr>
        <p:txBody>
          <a:bodyPr/>
          <a:lstStyle/>
          <a:p>
            <a:r>
              <a:rPr lang="en-GB" dirty="0" smtClean="0"/>
              <a:t>Aged 4</a:t>
            </a:r>
            <a:endParaRPr lang="en-GB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6112" r="2235"/>
          <a:stretch/>
        </p:blipFill>
        <p:spPr>
          <a:xfrm>
            <a:off x="1907704" y="1124744"/>
            <a:ext cx="5258254" cy="3787321"/>
          </a:xfrm>
        </p:spPr>
      </p:pic>
    </p:spTree>
    <p:extLst>
      <p:ext uri="{BB962C8B-B14F-4D97-AF65-F5344CB8AC3E}">
        <p14:creationId xmlns:p14="http://schemas.microsoft.com/office/powerpoint/2010/main" val="413623729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05" r="4827"/>
          <a:stretch/>
        </p:blipFill>
        <p:spPr>
          <a:xfrm rot="5400000">
            <a:off x="1740348" y="1148084"/>
            <a:ext cx="5780248" cy="4005376"/>
          </a:xfrm>
        </p:spPr>
      </p:pic>
    </p:spTree>
    <p:extLst>
      <p:ext uri="{BB962C8B-B14F-4D97-AF65-F5344CB8AC3E}">
        <p14:creationId xmlns:p14="http://schemas.microsoft.com/office/powerpoint/2010/main" val="59134945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1667446" y="1220986"/>
            <a:ext cx="5378449" cy="4033837"/>
          </a:xfrm>
        </p:spPr>
      </p:pic>
    </p:spTree>
    <p:extLst>
      <p:ext uri="{BB962C8B-B14F-4D97-AF65-F5344CB8AC3E}">
        <p14:creationId xmlns:p14="http://schemas.microsoft.com/office/powerpoint/2010/main" val="25151947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93" r="4115"/>
          <a:stretch/>
        </p:blipFill>
        <p:spPr>
          <a:xfrm>
            <a:off x="899592" y="1052736"/>
            <a:ext cx="6987270" cy="4753198"/>
          </a:xfrm>
        </p:spPr>
      </p:pic>
    </p:spTree>
    <p:extLst>
      <p:ext uri="{BB962C8B-B14F-4D97-AF65-F5344CB8AC3E}">
        <p14:creationId xmlns:p14="http://schemas.microsoft.com/office/powerpoint/2010/main" val="249553205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65" t="2873" r="4832"/>
          <a:stretch/>
        </p:blipFill>
        <p:spPr>
          <a:xfrm>
            <a:off x="899592" y="1052736"/>
            <a:ext cx="6867320" cy="4753198"/>
          </a:xfrm>
        </p:spPr>
      </p:pic>
    </p:spTree>
    <p:extLst>
      <p:ext uri="{BB962C8B-B14F-4D97-AF65-F5344CB8AC3E}">
        <p14:creationId xmlns:p14="http://schemas.microsoft.com/office/powerpoint/2010/main" val="22842691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545271" y="6021288"/>
            <a:ext cx="2376264" cy="550912"/>
          </a:xfrm>
        </p:spPr>
        <p:txBody>
          <a:bodyPr/>
          <a:lstStyle/>
          <a:p>
            <a:r>
              <a:rPr lang="en-GB" dirty="0" smtClean="0"/>
              <a:t>Aged 4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219445"/>
            <a:ext cx="4932040" cy="36990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 cstate="email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b="8094"/>
          <a:stretch/>
        </p:blipFill>
        <p:spPr>
          <a:xfrm rot="16200000">
            <a:off x="4881657" y="1679184"/>
            <a:ext cx="4032448" cy="27795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3618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9632" y="1628800"/>
            <a:ext cx="6400800" cy="1752600"/>
          </a:xfrm>
        </p:spPr>
        <p:txBody>
          <a:bodyPr/>
          <a:lstStyle/>
          <a:p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Colden Common Primary</a:t>
            </a:r>
            <a:endParaRPr lang="en-GB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8942701"/>
      </p:ext>
    </p:extLst>
  </p:cSld>
  <p:clrMapOvr>
    <a:masterClrMapping/>
  </p:clrMapOvr>
</p:sld>
</file>

<file path=ppt/theme/theme1.xml><?xml version="1.0" encoding="utf-8"?>
<a:theme xmlns:a="http://schemas.openxmlformats.org/drawingml/2006/main" name="HIAS PowerPoint 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HIAS PowerPoint template</Template>
  <TotalTime>7439</TotalTime>
  <Words>61</Words>
  <Application>Microsoft Office PowerPoint</Application>
  <PresentationFormat>On-screen Show (4:3)</PresentationFormat>
  <Paragraphs>31</Paragraphs>
  <Slides>73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73</vt:i4>
      </vt:variant>
    </vt:vector>
  </HeadingPairs>
  <TitlesOfParts>
    <vt:vector size="74" baseType="lpstr">
      <vt:lpstr>HIAS PowerPoint template</vt:lpstr>
      <vt:lpstr>    Art Exhibition at E11 offices 2017</vt:lpstr>
      <vt:lpstr>PowerPoint Presentation</vt:lpstr>
      <vt:lpstr>PowerPoint Presentation</vt:lpstr>
      <vt:lpstr>PowerPoint Presentation</vt:lpstr>
      <vt:lpstr>Farnborough Grange</vt:lpstr>
      <vt:lpstr>Aged 3</vt:lpstr>
      <vt:lpstr>Aged 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Gregg School</vt:lpstr>
      <vt:lpstr>PowerPoint Presentation</vt:lpstr>
      <vt:lpstr>PowerPoint Presentation</vt:lpstr>
      <vt:lpstr>PowerPoint Presentation</vt:lpstr>
      <vt:lpstr>The Mounbatten School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 Albans Primary</vt:lpstr>
      <vt:lpstr>PowerPoint Presentation</vt:lpstr>
      <vt:lpstr>PowerPoint Presentation</vt:lpstr>
      <vt:lpstr>PowerPoint Presentation</vt:lpstr>
      <vt:lpstr>Awbridge Primary School</vt:lpstr>
      <vt:lpstr>PowerPoint Presentation</vt:lpstr>
      <vt:lpstr>Year 6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Brune Park</vt:lpstr>
      <vt:lpstr>Year 9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Year 11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Hampshire County Council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Jayne Stillman</dc:creator>
  <cp:lastModifiedBy>HUser</cp:lastModifiedBy>
  <cp:revision>402</cp:revision>
  <cp:lastPrinted>2015-06-14T19:18:12Z</cp:lastPrinted>
  <dcterms:created xsi:type="dcterms:W3CDTF">2013-12-20T14:21:04Z</dcterms:created>
  <dcterms:modified xsi:type="dcterms:W3CDTF">2017-11-27T22:36:27Z</dcterms:modified>
</cp:coreProperties>
</file>