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56" r:id="rId21"/>
    <p:sldId id="258" r:id="rId22"/>
    <p:sldId id="257" r:id="rId23"/>
    <p:sldId id="259" r:id="rId24"/>
    <p:sldId id="261" r:id="rId25"/>
    <p:sldId id="260" r:id="rId26"/>
    <p:sldId id="262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94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5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1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1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4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32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1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0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7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7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296A-B79C-4BD2-BD89-01AEA00410DF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2BD7-648D-4815-BDA3-702AFA9F6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9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47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Hope, Peace and Remembrance 2018</a:t>
            </a:r>
            <a:endParaRPr lang="en-GB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" r="2166" b="14863"/>
          <a:stretch/>
        </p:blipFill>
        <p:spPr>
          <a:xfrm>
            <a:off x="387462" y="1221874"/>
            <a:ext cx="4452366" cy="216024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221874"/>
            <a:ext cx="3771380" cy="282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2" y="4405713"/>
            <a:ext cx="9144000" cy="1969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3429000"/>
            <a:ext cx="309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Discovery Centre, Gosport.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35470" y="4036381"/>
            <a:ext cx="221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Winchester Cathedral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6392464"/>
            <a:ext cx="319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Iron Age Museum, Andover.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91680" y="476672"/>
            <a:ext cx="5976664" cy="5976664"/>
          </a:xfrm>
        </p:spPr>
      </p:pic>
    </p:spTree>
    <p:extLst>
      <p:ext uri="{BB962C8B-B14F-4D97-AF65-F5344CB8AC3E}">
        <p14:creationId xmlns:p14="http://schemas.microsoft.com/office/powerpoint/2010/main" val="44651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69728" y="1378744"/>
            <a:ext cx="5488384" cy="4116288"/>
          </a:xfrm>
        </p:spPr>
      </p:pic>
    </p:spTree>
    <p:extLst>
      <p:ext uri="{BB962C8B-B14F-4D97-AF65-F5344CB8AC3E}">
        <p14:creationId xmlns:p14="http://schemas.microsoft.com/office/powerpoint/2010/main" val="253332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42541" y="1057859"/>
            <a:ext cx="5801620" cy="4351215"/>
          </a:xfrm>
        </p:spPr>
      </p:pic>
    </p:spTree>
    <p:extLst>
      <p:ext uri="{BB962C8B-B14F-4D97-AF65-F5344CB8AC3E}">
        <p14:creationId xmlns:p14="http://schemas.microsoft.com/office/powerpoint/2010/main" val="148704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76112" y="1328344"/>
            <a:ext cx="5661248" cy="4245936"/>
          </a:xfrm>
        </p:spPr>
      </p:pic>
    </p:spTree>
    <p:extLst>
      <p:ext uri="{BB962C8B-B14F-4D97-AF65-F5344CB8AC3E}">
        <p14:creationId xmlns:p14="http://schemas.microsoft.com/office/powerpoint/2010/main" val="50440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27" t="-411" r="299" b="2550"/>
          <a:stretch/>
        </p:blipFill>
        <p:spPr bwMode="auto">
          <a:xfrm rot="5400000">
            <a:off x="1205991" y="815585"/>
            <a:ext cx="6519143" cy="526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2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83" t="9593" r="16628" b="13124"/>
          <a:stretch/>
        </p:blipFill>
        <p:spPr>
          <a:xfrm rot="5400000">
            <a:off x="1456474" y="1215934"/>
            <a:ext cx="6187643" cy="4277072"/>
          </a:xfrm>
        </p:spPr>
      </p:pic>
    </p:spTree>
    <p:extLst>
      <p:ext uri="{BB962C8B-B14F-4D97-AF65-F5344CB8AC3E}">
        <p14:creationId xmlns:p14="http://schemas.microsoft.com/office/powerpoint/2010/main" val="370897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2656"/>
            <a:ext cx="4623882" cy="6001368"/>
          </a:xfrm>
        </p:spPr>
      </p:pic>
    </p:spTree>
    <p:extLst>
      <p:ext uri="{BB962C8B-B14F-4D97-AF65-F5344CB8AC3E}">
        <p14:creationId xmlns:p14="http://schemas.microsoft.com/office/powerpoint/2010/main" val="436731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" t="20380" r="1917" b="4494"/>
          <a:stretch/>
        </p:blipFill>
        <p:spPr>
          <a:xfrm rot="5400000">
            <a:off x="-775331" y="1791554"/>
            <a:ext cx="5885896" cy="34001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86" b="11554"/>
          <a:stretch/>
        </p:blipFill>
        <p:spPr>
          <a:xfrm rot="5400000">
            <a:off x="3238034" y="2098670"/>
            <a:ext cx="5832648" cy="28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30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6" t="40585" r="1324" b="-981"/>
          <a:stretch/>
        </p:blipFill>
        <p:spPr>
          <a:xfrm rot="5400000">
            <a:off x="-361103" y="1881383"/>
            <a:ext cx="5974968" cy="27334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61"/>
          <a:stretch/>
        </p:blipFill>
        <p:spPr>
          <a:xfrm rot="5400000">
            <a:off x="3478663" y="1570008"/>
            <a:ext cx="5931088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4079" y="2028369"/>
            <a:ext cx="5313305" cy="29299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868" t="5210" r="32646" b="292"/>
          <a:stretch/>
        </p:blipFill>
        <p:spPr>
          <a:xfrm rot="5400000">
            <a:off x="6188890" y="1497509"/>
            <a:ext cx="1800200" cy="340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485"/>
          <a:stretch/>
        </p:blipFill>
        <p:spPr>
          <a:xfrm>
            <a:off x="244545" y="764704"/>
            <a:ext cx="1631407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6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Gosport Discovery Centre.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89" y="1600200"/>
            <a:ext cx="8068021" cy="4525963"/>
          </a:xfrm>
        </p:spPr>
      </p:pic>
    </p:spTree>
    <p:extLst>
      <p:ext uri="{BB962C8B-B14F-4D97-AF65-F5344CB8AC3E}">
        <p14:creationId xmlns:p14="http://schemas.microsoft.com/office/powerpoint/2010/main" val="1552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6408712" cy="504056"/>
          </a:xfrm>
        </p:spPr>
        <p:txBody>
          <a:bodyPr>
            <a:no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Winchester Cathedral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052736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61743" y="1418777"/>
            <a:ext cx="5232581" cy="39244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6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27000" y="-261000"/>
            <a:ext cx="7056000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5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04664"/>
            <a:ext cx="7244622" cy="5433467"/>
          </a:xfrm>
        </p:spPr>
      </p:pic>
    </p:spTree>
    <p:extLst>
      <p:ext uri="{BB962C8B-B14F-4D97-AF65-F5344CB8AC3E}">
        <p14:creationId xmlns:p14="http://schemas.microsoft.com/office/powerpoint/2010/main" val="3968183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92696"/>
            <a:ext cx="7820686" cy="5865515"/>
          </a:xfrm>
        </p:spPr>
      </p:pic>
    </p:spTree>
    <p:extLst>
      <p:ext uri="{BB962C8B-B14F-4D97-AF65-F5344CB8AC3E}">
        <p14:creationId xmlns:p14="http://schemas.microsoft.com/office/powerpoint/2010/main" val="2148049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57433" y="1014975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08542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60240" y="1012168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76672"/>
            <a:ext cx="7052601" cy="5289451"/>
          </a:xfrm>
        </p:spPr>
      </p:pic>
    </p:spTree>
    <p:extLst>
      <p:ext uri="{BB962C8B-B14F-4D97-AF65-F5344CB8AC3E}">
        <p14:creationId xmlns:p14="http://schemas.microsoft.com/office/powerpoint/2010/main" val="114974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6632"/>
            <a:ext cx="3456384" cy="616138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852863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9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1128" cy="358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Iron Age Museum, Andover.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7" t="-11" r="2811"/>
          <a:stretch/>
        </p:blipFill>
        <p:spPr>
          <a:xfrm>
            <a:off x="683568" y="1988840"/>
            <a:ext cx="8053044" cy="3024336"/>
          </a:xfrm>
        </p:spPr>
      </p:pic>
    </p:spTree>
    <p:extLst>
      <p:ext uri="{BB962C8B-B14F-4D97-AF65-F5344CB8AC3E}">
        <p14:creationId xmlns:p14="http://schemas.microsoft.com/office/powerpoint/2010/main" val="15788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76672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15317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3" t="23912" r="27221" b="13124"/>
          <a:stretch/>
        </p:blipFill>
        <p:spPr>
          <a:xfrm rot="5400000">
            <a:off x="1408491" y="1191909"/>
            <a:ext cx="6411844" cy="4261290"/>
          </a:xfrm>
        </p:spPr>
      </p:pic>
    </p:spTree>
    <p:extLst>
      <p:ext uri="{BB962C8B-B14F-4D97-AF65-F5344CB8AC3E}">
        <p14:creationId xmlns:p14="http://schemas.microsoft.com/office/powerpoint/2010/main" val="375060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8" t="5278" r="19277"/>
          <a:stretch/>
        </p:blipFill>
        <p:spPr>
          <a:xfrm rot="5400000">
            <a:off x="1551750" y="688610"/>
            <a:ext cx="5832360" cy="5264468"/>
          </a:xfrm>
        </p:spPr>
      </p:pic>
    </p:spTree>
    <p:extLst>
      <p:ext uri="{BB962C8B-B14F-4D97-AF65-F5344CB8AC3E}">
        <p14:creationId xmlns:p14="http://schemas.microsoft.com/office/powerpoint/2010/main" val="136424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5536" y="1258608"/>
            <a:ext cx="4392488" cy="439248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52735"/>
            <a:ext cx="3456384" cy="461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5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</Words>
  <Application>Microsoft Office PowerPoint</Application>
  <PresentationFormat>On-screen Show (4:3)</PresentationFormat>
  <Paragraphs>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Hope, Peace and Remembrance 2018</vt:lpstr>
      <vt:lpstr>Gosport Discovery Centre.</vt:lpstr>
      <vt:lpstr>PowerPoint Presentation</vt:lpstr>
      <vt:lpstr>PowerPoint Presentation</vt:lpstr>
      <vt:lpstr>The Iron Age Museum, Andover.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Winchester Cathedral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Winchester Cathedral</dc:title>
  <dc:creator>HUser</dc:creator>
  <cp:lastModifiedBy>cseihtsw</cp:lastModifiedBy>
  <cp:revision>8</cp:revision>
  <dcterms:created xsi:type="dcterms:W3CDTF">2018-10-15T19:53:24Z</dcterms:created>
  <dcterms:modified xsi:type="dcterms:W3CDTF">2018-10-29T09:16:05Z</dcterms:modified>
</cp:coreProperties>
</file>