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47" autoAdjust="0"/>
  </p:normalViewPr>
  <p:slideViewPr>
    <p:cSldViewPr>
      <p:cViewPr varScale="1">
        <p:scale>
          <a:sx n="65" d="100"/>
          <a:sy n="65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244" y="-11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52516-F3B0-448C-A53D-4235710A7A92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FB23-EBB9-4A25-A620-26D9B7B9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18A7-E0DA-4F61-994A-99213ABBEA3F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2EB6-3975-4D52-80ED-BFAA1A694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43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86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94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7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2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7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5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8" b="43192"/>
          <a:stretch/>
        </p:blipFill>
        <p:spPr bwMode="auto">
          <a:xfrm>
            <a:off x="7436139" y="4653135"/>
            <a:ext cx="1888389" cy="22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480" y="260648"/>
            <a:ext cx="19800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62400"/>
            <a:ext cx="1911600" cy="50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911600" cy="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7</a:t>
            </a:r>
            <a:br>
              <a:rPr lang="en-GB" dirty="0" smtClean="0"/>
            </a:br>
            <a:r>
              <a:rPr lang="en-GB" dirty="0" smtClean="0"/>
              <a:t>What can I do starter project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Thanks to </a:t>
            </a:r>
            <a:r>
              <a:rPr lang="en-GB" smtClean="0"/>
              <a:t>Kerry Bramley- </a:t>
            </a:r>
            <a:r>
              <a:rPr lang="en-GB" dirty="0" smtClean="0"/>
              <a:t>Hough</a:t>
            </a:r>
          </a:p>
          <a:p>
            <a:r>
              <a:rPr lang="en-GB" dirty="0" smtClean="0"/>
              <a:t>Brune Park Secondary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819618"/>
            <a:ext cx="6552727" cy="4913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2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6768280" cy="5075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836712"/>
            <a:ext cx="6792545" cy="5093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98508"/>
            <a:ext cx="6602578" cy="4950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2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3177"/>
            <a:ext cx="4212267" cy="5618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6343"/>
            <a:ext cx="6552728" cy="4912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5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2640" y="1133745"/>
            <a:ext cx="5256585" cy="3942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5516"/>
            <a:ext cx="6408712" cy="4805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6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229347" cy="5640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2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6552728" cy="4913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96" y="332656"/>
            <a:ext cx="4176463" cy="5575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9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52</TotalTime>
  <Words>11</Words>
  <Application>Microsoft Office PowerPoint</Application>
  <PresentationFormat>On-screen Show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HIAS PowerPoint template</vt:lpstr>
      <vt:lpstr>Year 7 What can I do starter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cseiiarm</dc:creator>
  <cp:lastModifiedBy>ediabyjn</cp:lastModifiedBy>
  <cp:revision>11</cp:revision>
  <dcterms:created xsi:type="dcterms:W3CDTF">2013-12-20T14:21:04Z</dcterms:created>
  <dcterms:modified xsi:type="dcterms:W3CDTF">2018-06-26T18:30:41Z</dcterms:modified>
</cp:coreProperties>
</file>