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47" autoAdjust="0"/>
  </p:normalViewPr>
  <p:slideViewPr>
    <p:cSldViewPr>
      <p:cViewPr varScale="1">
        <p:scale>
          <a:sx n="65" d="100"/>
          <a:sy n="65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244" y="-114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52516-F3B0-448C-A53D-4235710A7A92}" type="datetimeFigureOut">
              <a:rPr lang="en-GB" smtClean="0"/>
              <a:t>26/06/2018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AFB23-EBB9-4A25-A620-26D9B7B94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118A7-E0DA-4F61-994A-99213ABBEA3F}" type="datetimeFigureOut">
              <a:rPr lang="en-GB" smtClean="0"/>
              <a:t>26/06/2018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72EB6-3975-4D52-80ED-BFAA1A694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8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435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814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864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943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019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276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921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277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5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82296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6062400"/>
            <a:ext cx="1911600" cy="50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6021288"/>
            <a:ext cx="1911600" cy="60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Year 7</a:t>
            </a:r>
            <a:br>
              <a:rPr lang="en-GB" dirty="0" smtClean="0"/>
            </a:br>
            <a:r>
              <a:rPr lang="en-GB" dirty="0" smtClean="0"/>
              <a:t>What can I do starter project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Thanks to </a:t>
            </a:r>
            <a:r>
              <a:rPr lang="en-GB" smtClean="0"/>
              <a:t>Kerry Bramley- </a:t>
            </a:r>
            <a:r>
              <a:rPr lang="en-GB" dirty="0" smtClean="0"/>
              <a:t>Hough</a:t>
            </a:r>
          </a:p>
          <a:p>
            <a:r>
              <a:rPr lang="en-GB" dirty="0" smtClean="0"/>
              <a:t>Brune Park Secondary 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870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819618"/>
            <a:ext cx="6552727" cy="4913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228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6768280" cy="50752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0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836712"/>
            <a:ext cx="6792545" cy="50934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15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98508"/>
            <a:ext cx="6602578" cy="49507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25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3177"/>
            <a:ext cx="4212267" cy="56185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02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86343"/>
            <a:ext cx="6552728" cy="49122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58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22640" y="1133745"/>
            <a:ext cx="5256585" cy="3942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53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45516"/>
            <a:ext cx="6408712" cy="48056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64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6672"/>
            <a:ext cx="4229347" cy="56401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23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6552728" cy="49136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80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696" y="332656"/>
            <a:ext cx="4176463" cy="55750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9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52</TotalTime>
  <Words>11</Words>
  <Application>Microsoft Office PowerPoint</Application>
  <PresentationFormat>On-screen Show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HIAS PowerPoint template</vt:lpstr>
      <vt:lpstr>Year 7 What can I do starter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cseiiarm</dc:creator>
  <cp:lastModifiedBy>ediabyjn</cp:lastModifiedBy>
  <cp:revision>11</cp:revision>
  <dcterms:created xsi:type="dcterms:W3CDTF">2013-12-20T14:21:04Z</dcterms:created>
  <dcterms:modified xsi:type="dcterms:W3CDTF">2018-06-26T18:30:41Z</dcterms:modified>
</cp:coreProperties>
</file>