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7"/>
    <p:sldMasterId id="2147483648" r:id="rId8"/>
  </p:sldMasterIdLst>
  <p:notesMasterIdLst>
    <p:notesMasterId r:id="rId16"/>
  </p:notesMasterIdLst>
  <p:sldIdLst>
    <p:sldId id="256" r:id="rId9"/>
    <p:sldId id="265" r:id="rId10"/>
    <p:sldId id="266" r:id="rId11"/>
    <p:sldId id="267" r:id="rId12"/>
    <p:sldId id="268" r:id="rId13"/>
    <p:sldId id="263" r:id="rId14"/>
    <p:sldId id="26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8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4" d="100"/>
          <a:sy n="154" d="100"/>
        </p:scale>
        <p:origin x="2004" y="1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openxmlformats.org/officeDocument/2006/relationships/slide" Target="slides/slide5.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Master" Target="slideMasters/slideMaster1.xml"/><Relationship Id="rId12" Type="http://schemas.openxmlformats.org/officeDocument/2006/relationships/slide" Target="slides/slide4.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5" Type="http://schemas.openxmlformats.org/officeDocument/2006/relationships/customXml" Target="../customXml/item5.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son, Hannah" userId="99fc2e72-916b-4301-badb-78507e675e5b" providerId="ADAL" clId="{6A340993-889E-48F3-A463-33A996DEEEB7}"/>
    <pc:docChg chg="undo custSel modSld">
      <pc:chgData name="Richardson, Hannah" userId="99fc2e72-916b-4301-badb-78507e675e5b" providerId="ADAL" clId="{6A340993-889E-48F3-A463-33A996DEEEB7}" dt="2023-03-14T13:28:37.442" v="30" actId="27636"/>
      <pc:docMkLst>
        <pc:docMk/>
      </pc:docMkLst>
      <pc:sldChg chg="modSp mod">
        <pc:chgData name="Richardson, Hannah" userId="99fc2e72-916b-4301-badb-78507e675e5b" providerId="ADAL" clId="{6A340993-889E-48F3-A463-33A996DEEEB7}" dt="2023-03-14T10:50:40.480" v="14" actId="14100"/>
        <pc:sldMkLst>
          <pc:docMk/>
          <pc:sldMk cId="294166659" sldId="256"/>
        </pc:sldMkLst>
        <pc:spChg chg="mod">
          <ac:chgData name="Richardson, Hannah" userId="99fc2e72-916b-4301-badb-78507e675e5b" providerId="ADAL" clId="{6A340993-889E-48F3-A463-33A996DEEEB7}" dt="2023-03-14T10:50:40.480" v="14" actId="14100"/>
          <ac:spMkLst>
            <pc:docMk/>
            <pc:sldMk cId="294166659" sldId="256"/>
            <ac:spMk id="3" creationId="{00000000-0000-0000-0000-000000000000}"/>
          </ac:spMkLst>
        </pc:spChg>
        <pc:spChg chg="mod">
          <ac:chgData name="Richardson, Hannah" userId="99fc2e72-916b-4301-badb-78507e675e5b" providerId="ADAL" clId="{6A340993-889E-48F3-A463-33A996DEEEB7}" dt="2023-03-14T10:50:06.483" v="12" actId="20577"/>
          <ac:spMkLst>
            <pc:docMk/>
            <pc:sldMk cId="294166659" sldId="256"/>
            <ac:spMk id="4" creationId="{00000000-0000-0000-0000-000000000000}"/>
          </ac:spMkLst>
        </pc:spChg>
      </pc:sldChg>
      <pc:sldChg chg="modSp mod">
        <pc:chgData name="Richardson, Hannah" userId="99fc2e72-916b-4301-badb-78507e675e5b" providerId="ADAL" clId="{6A340993-889E-48F3-A463-33A996DEEEB7}" dt="2023-03-14T13:28:03.793" v="20" actId="255"/>
        <pc:sldMkLst>
          <pc:docMk/>
          <pc:sldMk cId="2712933264" sldId="263"/>
        </pc:sldMkLst>
        <pc:spChg chg="mod">
          <ac:chgData name="Richardson, Hannah" userId="99fc2e72-916b-4301-badb-78507e675e5b" providerId="ADAL" clId="{6A340993-889E-48F3-A463-33A996DEEEB7}" dt="2023-03-14T13:28:03.793" v="20" actId="255"/>
          <ac:spMkLst>
            <pc:docMk/>
            <pc:sldMk cId="2712933264" sldId="263"/>
            <ac:spMk id="3" creationId="{37315FA5-D23A-4E53-9E19-A45B7DE6E9B2}"/>
          </ac:spMkLst>
        </pc:spChg>
      </pc:sldChg>
      <pc:sldChg chg="modSp mod">
        <pc:chgData name="Richardson, Hannah" userId="99fc2e72-916b-4301-badb-78507e675e5b" providerId="ADAL" clId="{6A340993-889E-48F3-A463-33A996DEEEB7}" dt="2023-03-14T13:28:37.442" v="30" actId="27636"/>
        <pc:sldMkLst>
          <pc:docMk/>
          <pc:sldMk cId="110913227" sldId="264"/>
        </pc:sldMkLst>
        <pc:spChg chg="mod">
          <ac:chgData name="Richardson, Hannah" userId="99fc2e72-916b-4301-badb-78507e675e5b" providerId="ADAL" clId="{6A340993-889E-48F3-A463-33A996DEEEB7}" dt="2023-03-14T13:28:37.442" v="30" actId="27636"/>
          <ac:spMkLst>
            <pc:docMk/>
            <pc:sldMk cId="110913227" sldId="264"/>
            <ac:spMk id="3" creationId="{37315FA5-D23A-4E53-9E19-A45B7DE6E9B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989A9D-0D07-495F-9054-5915239758E1}" type="datetimeFigureOut">
              <a:rPr lang="en-GB" smtClean="0"/>
              <a:t>14/03/2023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59977F-C8D5-4318-ABC4-87454CDBD2BA}" type="slidenum">
              <a:rPr lang="en-GB" smtClean="0"/>
              <a:t>‹#›</a:t>
            </a:fld>
            <a:endParaRPr lang="en-GB"/>
          </a:p>
        </p:txBody>
      </p:sp>
    </p:spTree>
    <p:extLst>
      <p:ext uri="{BB962C8B-B14F-4D97-AF65-F5344CB8AC3E}">
        <p14:creationId xmlns:p14="http://schemas.microsoft.com/office/powerpoint/2010/main" val="2421111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79750" y="4715900"/>
            <a:ext cx="5438125" cy="4467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917575" y="744538"/>
            <a:ext cx="4964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79750" y="4715900"/>
            <a:ext cx="5438125" cy="4467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917575" y="744538"/>
            <a:ext cx="4964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01468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79750" y="4715900"/>
            <a:ext cx="5438125" cy="4467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917575" y="744538"/>
            <a:ext cx="4964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92920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79750" y="4715900"/>
            <a:ext cx="5438125" cy="4467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917575" y="744538"/>
            <a:ext cx="4964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02092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34EFD23-5F8F-45F7-AED0-145E4C393D5C}"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D752B4-8509-4D01-8000-3C423673AE0A}" type="slidenum">
              <a:rPr lang="en-GB" smtClean="0"/>
              <a:t>‹#›</a:t>
            </a:fld>
            <a:endParaRPr lang="en-GB"/>
          </a:p>
        </p:txBody>
      </p:sp>
    </p:spTree>
    <p:extLst>
      <p:ext uri="{BB962C8B-B14F-4D97-AF65-F5344CB8AC3E}">
        <p14:creationId xmlns:p14="http://schemas.microsoft.com/office/powerpoint/2010/main" val="2143520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4EFD23-5F8F-45F7-AED0-145E4C393D5C}"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D752B4-8509-4D01-8000-3C423673AE0A}" type="slidenum">
              <a:rPr lang="en-GB" smtClean="0"/>
              <a:t>‹#›</a:t>
            </a:fld>
            <a:endParaRPr lang="en-GB"/>
          </a:p>
        </p:txBody>
      </p:sp>
    </p:spTree>
    <p:extLst>
      <p:ext uri="{BB962C8B-B14F-4D97-AF65-F5344CB8AC3E}">
        <p14:creationId xmlns:p14="http://schemas.microsoft.com/office/powerpoint/2010/main" val="417903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4EFD23-5F8F-45F7-AED0-145E4C393D5C}"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D752B4-8509-4D01-8000-3C423673AE0A}" type="slidenum">
              <a:rPr lang="en-GB" smtClean="0"/>
              <a:t>‹#›</a:t>
            </a:fld>
            <a:endParaRPr lang="en-GB"/>
          </a:p>
        </p:txBody>
      </p:sp>
    </p:spTree>
    <p:extLst>
      <p:ext uri="{BB962C8B-B14F-4D97-AF65-F5344CB8AC3E}">
        <p14:creationId xmlns:p14="http://schemas.microsoft.com/office/powerpoint/2010/main" val="4160100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4"/>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5539"/>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4"/>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923"/>
              </a:spcBef>
              <a:spcAft>
                <a:spcPts val="0"/>
              </a:spcAft>
              <a:buClr>
                <a:schemeClr val="dk1"/>
              </a:buClr>
              <a:buSzPts val="2400"/>
              <a:buNone/>
              <a:defRPr sz="2215"/>
            </a:lvl1pPr>
            <a:lvl2pPr lvl="1" algn="ctr">
              <a:lnSpc>
                <a:spcPct val="90000"/>
              </a:lnSpc>
              <a:spcBef>
                <a:spcPts val="462"/>
              </a:spcBef>
              <a:spcAft>
                <a:spcPts val="0"/>
              </a:spcAft>
              <a:buClr>
                <a:schemeClr val="dk1"/>
              </a:buClr>
              <a:buSzPts val="2000"/>
              <a:buNone/>
              <a:defRPr sz="1846"/>
            </a:lvl2pPr>
            <a:lvl3pPr lvl="2" algn="ctr">
              <a:lnSpc>
                <a:spcPct val="90000"/>
              </a:lnSpc>
              <a:spcBef>
                <a:spcPts val="462"/>
              </a:spcBef>
              <a:spcAft>
                <a:spcPts val="0"/>
              </a:spcAft>
              <a:buClr>
                <a:schemeClr val="dk1"/>
              </a:buClr>
              <a:buSzPts val="1800"/>
              <a:buNone/>
              <a:defRPr sz="1662"/>
            </a:lvl3pPr>
            <a:lvl4pPr lvl="3" algn="ctr">
              <a:lnSpc>
                <a:spcPct val="90000"/>
              </a:lnSpc>
              <a:spcBef>
                <a:spcPts val="462"/>
              </a:spcBef>
              <a:spcAft>
                <a:spcPts val="0"/>
              </a:spcAft>
              <a:buClr>
                <a:schemeClr val="dk1"/>
              </a:buClr>
              <a:buSzPts val="1600"/>
              <a:buNone/>
              <a:defRPr sz="1477"/>
            </a:lvl4pPr>
            <a:lvl5pPr lvl="4" algn="ctr">
              <a:lnSpc>
                <a:spcPct val="90000"/>
              </a:lnSpc>
              <a:spcBef>
                <a:spcPts val="462"/>
              </a:spcBef>
              <a:spcAft>
                <a:spcPts val="0"/>
              </a:spcAft>
              <a:buClr>
                <a:schemeClr val="dk1"/>
              </a:buClr>
              <a:buSzPts val="1600"/>
              <a:buNone/>
              <a:defRPr sz="1477"/>
            </a:lvl5pPr>
            <a:lvl6pPr lvl="5" algn="ctr">
              <a:lnSpc>
                <a:spcPct val="90000"/>
              </a:lnSpc>
              <a:spcBef>
                <a:spcPts val="462"/>
              </a:spcBef>
              <a:spcAft>
                <a:spcPts val="0"/>
              </a:spcAft>
              <a:buClr>
                <a:schemeClr val="dk1"/>
              </a:buClr>
              <a:buSzPts val="1600"/>
              <a:buNone/>
              <a:defRPr sz="1477"/>
            </a:lvl6pPr>
            <a:lvl7pPr lvl="6" algn="ctr">
              <a:lnSpc>
                <a:spcPct val="90000"/>
              </a:lnSpc>
              <a:spcBef>
                <a:spcPts val="462"/>
              </a:spcBef>
              <a:spcAft>
                <a:spcPts val="0"/>
              </a:spcAft>
              <a:buClr>
                <a:schemeClr val="dk1"/>
              </a:buClr>
              <a:buSzPts val="1600"/>
              <a:buNone/>
              <a:defRPr sz="1477"/>
            </a:lvl7pPr>
            <a:lvl8pPr lvl="7" algn="ctr">
              <a:lnSpc>
                <a:spcPct val="90000"/>
              </a:lnSpc>
              <a:spcBef>
                <a:spcPts val="462"/>
              </a:spcBef>
              <a:spcAft>
                <a:spcPts val="0"/>
              </a:spcAft>
              <a:buClr>
                <a:schemeClr val="dk1"/>
              </a:buClr>
              <a:buSzPts val="1600"/>
              <a:buNone/>
              <a:defRPr sz="1477"/>
            </a:lvl8pPr>
            <a:lvl9pPr lvl="8" algn="ctr">
              <a:lnSpc>
                <a:spcPct val="90000"/>
              </a:lnSpc>
              <a:spcBef>
                <a:spcPts val="462"/>
              </a:spcBef>
              <a:spcAft>
                <a:spcPts val="0"/>
              </a:spcAft>
              <a:buClr>
                <a:schemeClr val="dk1"/>
              </a:buClr>
              <a:buSzPts val="1600"/>
              <a:buNone/>
              <a:defRPr sz="1477"/>
            </a:lvl9pPr>
          </a:lstStyle>
          <a:p>
            <a:endParaRPr/>
          </a:p>
        </p:txBody>
      </p:sp>
      <p:sp>
        <p:nvSpPr>
          <p:cNvPr id="14" name="Google Shape;14;p4"/>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4"/>
          <p:cNvSpPr txBox="1">
            <a:spLocks noGrp="1"/>
          </p:cNvSpPr>
          <p:nvPr>
            <p:ph type="ftr" idx="11"/>
          </p:nvPr>
        </p:nvSpPr>
        <p:spPr>
          <a:xfrm>
            <a:off x="3028951" y="6356353"/>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4"/>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623889" y="1709741"/>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5539"/>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6"/>
          <p:cNvSpPr txBox="1">
            <a:spLocks noGrp="1"/>
          </p:cNvSpPr>
          <p:nvPr>
            <p:ph type="body" idx="1"/>
          </p:nvPr>
        </p:nvSpPr>
        <p:spPr>
          <a:xfrm>
            <a:off x="623889" y="4589466"/>
            <a:ext cx="7886700" cy="1500187"/>
          </a:xfrm>
          <a:prstGeom prst="rect">
            <a:avLst/>
          </a:prstGeom>
          <a:noFill/>
          <a:ln>
            <a:noFill/>
          </a:ln>
        </p:spPr>
        <p:txBody>
          <a:bodyPr spcFirstLastPara="1" wrap="square" lIns="91425" tIns="45700" rIns="91425" bIns="45700" anchor="t" anchorCtr="0">
            <a:noAutofit/>
          </a:bodyPr>
          <a:lstStyle>
            <a:lvl1pPr marL="422041" lvl="0" indent="-211021" algn="l">
              <a:lnSpc>
                <a:spcPct val="90000"/>
              </a:lnSpc>
              <a:spcBef>
                <a:spcPts val="923"/>
              </a:spcBef>
              <a:spcAft>
                <a:spcPts val="0"/>
              </a:spcAft>
              <a:buClr>
                <a:schemeClr val="dk1"/>
              </a:buClr>
              <a:buSzPts val="2400"/>
              <a:buNone/>
              <a:defRPr sz="2215">
                <a:solidFill>
                  <a:schemeClr val="dk1"/>
                </a:solidFill>
              </a:defRPr>
            </a:lvl1pPr>
            <a:lvl2pPr marL="844083" lvl="1" indent="-211021" algn="l">
              <a:lnSpc>
                <a:spcPct val="90000"/>
              </a:lnSpc>
              <a:spcBef>
                <a:spcPts val="462"/>
              </a:spcBef>
              <a:spcAft>
                <a:spcPts val="0"/>
              </a:spcAft>
              <a:buClr>
                <a:srgbClr val="888888"/>
              </a:buClr>
              <a:buSzPts val="2000"/>
              <a:buNone/>
              <a:defRPr sz="1846">
                <a:solidFill>
                  <a:srgbClr val="888888"/>
                </a:solidFill>
              </a:defRPr>
            </a:lvl2pPr>
            <a:lvl3pPr marL="1266124" lvl="2" indent="-211021" algn="l">
              <a:lnSpc>
                <a:spcPct val="90000"/>
              </a:lnSpc>
              <a:spcBef>
                <a:spcPts val="462"/>
              </a:spcBef>
              <a:spcAft>
                <a:spcPts val="0"/>
              </a:spcAft>
              <a:buClr>
                <a:srgbClr val="888888"/>
              </a:buClr>
              <a:buSzPts val="1800"/>
              <a:buNone/>
              <a:defRPr sz="1662">
                <a:solidFill>
                  <a:srgbClr val="888888"/>
                </a:solidFill>
              </a:defRPr>
            </a:lvl3pPr>
            <a:lvl4pPr marL="1688165" lvl="3" indent="-211021" algn="l">
              <a:lnSpc>
                <a:spcPct val="90000"/>
              </a:lnSpc>
              <a:spcBef>
                <a:spcPts val="462"/>
              </a:spcBef>
              <a:spcAft>
                <a:spcPts val="0"/>
              </a:spcAft>
              <a:buClr>
                <a:srgbClr val="888888"/>
              </a:buClr>
              <a:buSzPts val="1600"/>
              <a:buNone/>
              <a:defRPr sz="1477">
                <a:solidFill>
                  <a:srgbClr val="888888"/>
                </a:solidFill>
              </a:defRPr>
            </a:lvl4pPr>
            <a:lvl5pPr marL="2110207" lvl="4" indent="-211021" algn="l">
              <a:lnSpc>
                <a:spcPct val="90000"/>
              </a:lnSpc>
              <a:spcBef>
                <a:spcPts val="462"/>
              </a:spcBef>
              <a:spcAft>
                <a:spcPts val="0"/>
              </a:spcAft>
              <a:buClr>
                <a:srgbClr val="888888"/>
              </a:buClr>
              <a:buSzPts val="1600"/>
              <a:buNone/>
              <a:defRPr sz="1477">
                <a:solidFill>
                  <a:srgbClr val="888888"/>
                </a:solidFill>
              </a:defRPr>
            </a:lvl5pPr>
            <a:lvl6pPr marL="2532248" lvl="5" indent="-211021" algn="l">
              <a:lnSpc>
                <a:spcPct val="90000"/>
              </a:lnSpc>
              <a:spcBef>
                <a:spcPts val="462"/>
              </a:spcBef>
              <a:spcAft>
                <a:spcPts val="0"/>
              </a:spcAft>
              <a:buClr>
                <a:srgbClr val="888888"/>
              </a:buClr>
              <a:buSzPts val="1600"/>
              <a:buNone/>
              <a:defRPr sz="1477">
                <a:solidFill>
                  <a:srgbClr val="888888"/>
                </a:solidFill>
              </a:defRPr>
            </a:lvl6pPr>
            <a:lvl7pPr marL="2954289" lvl="6" indent="-211021" algn="l">
              <a:lnSpc>
                <a:spcPct val="90000"/>
              </a:lnSpc>
              <a:spcBef>
                <a:spcPts val="462"/>
              </a:spcBef>
              <a:spcAft>
                <a:spcPts val="0"/>
              </a:spcAft>
              <a:buClr>
                <a:srgbClr val="888888"/>
              </a:buClr>
              <a:buSzPts val="1600"/>
              <a:buNone/>
              <a:defRPr sz="1477">
                <a:solidFill>
                  <a:srgbClr val="888888"/>
                </a:solidFill>
              </a:defRPr>
            </a:lvl7pPr>
            <a:lvl8pPr marL="3376331" lvl="7" indent="-211021" algn="l">
              <a:lnSpc>
                <a:spcPct val="90000"/>
              </a:lnSpc>
              <a:spcBef>
                <a:spcPts val="462"/>
              </a:spcBef>
              <a:spcAft>
                <a:spcPts val="0"/>
              </a:spcAft>
              <a:buClr>
                <a:srgbClr val="888888"/>
              </a:buClr>
              <a:buSzPts val="1600"/>
              <a:buNone/>
              <a:defRPr sz="1477">
                <a:solidFill>
                  <a:srgbClr val="888888"/>
                </a:solidFill>
              </a:defRPr>
            </a:lvl8pPr>
            <a:lvl9pPr marL="3798372" lvl="8" indent="-211021" algn="l">
              <a:lnSpc>
                <a:spcPct val="90000"/>
              </a:lnSpc>
              <a:spcBef>
                <a:spcPts val="462"/>
              </a:spcBef>
              <a:spcAft>
                <a:spcPts val="0"/>
              </a:spcAft>
              <a:buClr>
                <a:srgbClr val="888888"/>
              </a:buClr>
              <a:buSzPts val="1600"/>
              <a:buNone/>
              <a:defRPr sz="1477">
                <a:solidFill>
                  <a:srgbClr val="888888"/>
                </a:solidFill>
              </a:defRPr>
            </a:lvl9pPr>
          </a:lstStyle>
          <a:p>
            <a:endParaRPr/>
          </a:p>
        </p:txBody>
      </p:sp>
      <p:sp>
        <p:nvSpPr>
          <p:cNvPr id="26" name="Google Shape;26;p6"/>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6"/>
          <p:cNvSpPr txBox="1">
            <a:spLocks noGrp="1"/>
          </p:cNvSpPr>
          <p:nvPr>
            <p:ph type="ftr" idx="11"/>
          </p:nvPr>
        </p:nvSpPr>
        <p:spPr>
          <a:xfrm>
            <a:off x="3028951" y="6356353"/>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6"/>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628651" y="365128"/>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7"/>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22041" lvl="0" indent="-316531" algn="l">
              <a:lnSpc>
                <a:spcPct val="90000"/>
              </a:lnSpc>
              <a:spcBef>
                <a:spcPts val="923"/>
              </a:spcBef>
              <a:spcAft>
                <a:spcPts val="0"/>
              </a:spcAft>
              <a:buClr>
                <a:schemeClr val="dk1"/>
              </a:buClr>
              <a:buSzPts val="1800"/>
              <a:buChar char="•"/>
              <a:defRPr/>
            </a:lvl1pPr>
            <a:lvl2pPr marL="844083" lvl="1" indent="-316531" algn="l">
              <a:lnSpc>
                <a:spcPct val="90000"/>
              </a:lnSpc>
              <a:spcBef>
                <a:spcPts val="462"/>
              </a:spcBef>
              <a:spcAft>
                <a:spcPts val="0"/>
              </a:spcAft>
              <a:buClr>
                <a:schemeClr val="dk1"/>
              </a:buClr>
              <a:buSzPts val="1800"/>
              <a:buChar char="•"/>
              <a:defRPr/>
            </a:lvl2pPr>
            <a:lvl3pPr marL="1266124" lvl="2" indent="-316531" algn="l">
              <a:lnSpc>
                <a:spcPct val="90000"/>
              </a:lnSpc>
              <a:spcBef>
                <a:spcPts val="462"/>
              </a:spcBef>
              <a:spcAft>
                <a:spcPts val="0"/>
              </a:spcAft>
              <a:buClr>
                <a:schemeClr val="dk1"/>
              </a:buClr>
              <a:buSzPts val="1800"/>
              <a:buChar char="•"/>
              <a:defRPr/>
            </a:lvl3pPr>
            <a:lvl4pPr marL="1688165" lvl="3" indent="-316531" algn="l">
              <a:lnSpc>
                <a:spcPct val="90000"/>
              </a:lnSpc>
              <a:spcBef>
                <a:spcPts val="462"/>
              </a:spcBef>
              <a:spcAft>
                <a:spcPts val="0"/>
              </a:spcAft>
              <a:buClr>
                <a:schemeClr val="dk1"/>
              </a:buClr>
              <a:buSzPts val="1800"/>
              <a:buChar char="•"/>
              <a:defRPr/>
            </a:lvl4pPr>
            <a:lvl5pPr marL="2110207" lvl="4" indent="-316531" algn="l">
              <a:lnSpc>
                <a:spcPct val="90000"/>
              </a:lnSpc>
              <a:spcBef>
                <a:spcPts val="462"/>
              </a:spcBef>
              <a:spcAft>
                <a:spcPts val="0"/>
              </a:spcAft>
              <a:buClr>
                <a:schemeClr val="dk1"/>
              </a:buClr>
              <a:buSzPts val="1800"/>
              <a:buChar char="•"/>
              <a:defRPr/>
            </a:lvl5pPr>
            <a:lvl6pPr marL="2532248" lvl="5" indent="-316531" algn="l">
              <a:lnSpc>
                <a:spcPct val="90000"/>
              </a:lnSpc>
              <a:spcBef>
                <a:spcPts val="462"/>
              </a:spcBef>
              <a:spcAft>
                <a:spcPts val="0"/>
              </a:spcAft>
              <a:buClr>
                <a:schemeClr val="dk1"/>
              </a:buClr>
              <a:buSzPts val="1800"/>
              <a:buChar char="•"/>
              <a:defRPr/>
            </a:lvl6pPr>
            <a:lvl7pPr marL="2954289" lvl="6" indent="-316531" algn="l">
              <a:lnSpc>
                <a:spcPct val="90000"/>
              </a:lnSpc>
              <a:spcBef>
                <a:spcPts val="462"/>
              </a:spcBef>
              <a:spcAft>
                <a:spcPts val="0"/>
              </a:spcAft>
              <a:buClr>
                <a:schemeClr val="dk1"/>
              </a:buClr>
              <a:buSzPts val="1800"/>
              <a:buChar char="•"/>
              <a:defRPr/>
            </a:lvl7pPr>
            <a:lvl8pPr marL="3376331" lvl="7" indent="-316531" algn="l">
              <a:lnSpc>
                <a:spcPct val="90000"/>
              </a:lnSpc>
              <a:spcBef>
                <a:spcPts val="462"/>
              </a:spcBef>
              <a:spcAft>
                <a:spcPts val="0"/>
              </a:spcAft>
              <a:buClr>
                <a:schemeClr val="dk1"/>
              </a:buClr>
              <a:buSzPts val="1800"/>
              <a:buChar char="•"/>
              <a:defRPr/>
            </a:lvl8pPr>
            <a:lvl9pPr marL="3798372" lvl="8" indent="-316531" algn="l">
              <a:lnSpc>
                <a:spcPct val="90000"/>
              </a:lnSpc>
              <a:spcBef>
                <a:spcPts val="462"/>
              </a:spcBef>
              <a:spcAft>
                <a:spcPts val="0"/>
              </a:spcAft>
              <a:buClr>
                <a:schemeClr val="dk1"/>
              </a:buClr>
              <a:buSzPts val="1800"/>
              <a:buChar char="•"/>
              <a:defRPr/>
            </a:lvl9pPr>
          </a:lstStyle>
          <a:p>
            <a:endParaRPr/>
          </a:p>
        </p:txBody>
      </p:sp>
      <p:sp>
        <p:nvSpPr>
          <p:cNvPr id="32" name="Google Shape;32;p7"/>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22041" lvl="0" indent="-316531" algn="l">
              <a:lnSpc>
                <a:spcPct val="90000"/>
              </a:lnSpc>
              <a:spcBef>
                <a:spcPts val="923"/>
              </a:spcBef>
              <a:spcAft>
                <a:spcPts val="0"/>
              </a:spcAft>
              <a:buClr>
                <a:schemeClr val="dk1"/>
              </a:buClr>
              <a:buSzPts val="1800"/>
              <a:buChar char="•"/>
              <a:defRPr/>
            </a:lvl1pPr>
            <a:lvl2pPr marL="844083" lvl="1" indent="-316531" algn="l">
              <a:lnSpc>
                <a:spcPct val="90000"/>
              </a:lnSpc>
              <a:spcBef>
                <a:spcPts val="462"/>
              </a:spcBef>
              <a:spcAft>
                <a:spcPts val="0"/>
              </a:spcAft>
              <a:buClr>
                <a:schemeClr val="dk1"/>
              </a:buClr>
              <a:buSzPts val="1800"/>
              <a:buChar char="•"/>
              <a:defRPr/>
            </a:lvl2pPr>
            <a:lvl3pPr marL="1266124" lvl="2" indent="-316531" algn="l">
              <a:lnSpc>
                <a:spcPct val="90000"/>
              </a:lnSpc>
              <a:spcBef>
                <a:spcPts val="462"/>
              </a:spcBef>
              <a:spcAft>
                <a:spcPts val="0"/>
              </a:spcAft>
              <a:buClr>
                <a:schemeClr val="dk1"/>
              </a:buClr>
              <a:buSzPts val="1800"/>
              <a:buChar char="•"/>
              <a:defRPr/>
            </a:lvl3pPr>
            <a:lvl4pPr marL="1688165" lvl="3" indent="-316531" algn="l">
              <a:lnSpc>
                <a:spcPct val="90000"/>
              </a:lnSpc>
              <a:spcBef>
                <a:spcPts val="462"/>
              </a:spcBef>
              <a:spcAft>
                <a:spcPts val="0"/>
              </a:spcAft>
              <a:buClr>
                <a:schemeClr val="dk1"/>
              </a:buClr>
              <a:buSzPts val="1800"/>
              <a:buChar char="•"/>
              <a:defRPr/>
            </a:lvl4pPr>
            <a:lvl5pPr marL="2110207" lvl="4" indent="-316531" algn="l">
              <a:lnSpc>
                <a:spcPct val="90000"/>
              </a:lnSpc>
              <a:spcBef>
                <a:spcPts val="462"/>
              </a:spcBef>
              <a:spcAft>
                <a:spcPts val="0"/>
              </a:spcAft>
              <a:buClr>
                <a:schemeClr val="dk1"/>
              </a:buClr>
              <a:buSzPts val="1800"/>
              <a:buChar char="•"/>
              <a:defRPr/>
            </a:lvl5pPr>
            <a:lvl6pPr marL="2532248" lvl="5" indent="-316531" algn="l">
              <a:lnSpc>
                <a:spcPct val="90000"/>
              </a:lnSpc>
              <a:spcBef>
                <a:spcPts val="462"/>
              </a:spcBef>
              <a:spcAft>
                <a:spcPts val="0"/>
              </a:spcAft>
              <a:buClr>
                <a:schemeClr val="dk1"/>
              </a:buClr>
              <a:buSzPts val="1800"/>
              <a:buChar char="•"/>
              <a:defRPr/>
            </a:lvl6pPr>
            <a:lvl7pPr marL="2954289" lvl="6" indent="-316531" algn="l">
              <a:lnSpc>
                <a:spcPct val="90000"/>
              </a:lnSpc>
              <a:spcBef>
                <a:spcPts val="462"/>
              </a:spcBef>
              <a:spcAft>
                <a:spcPts val="0"/>
              </a:spcAft>
              <a:buClr>
                <a:schemeClr val="dk1"/>
              </a:buClr>
              <a:buSzPts val="1800"/>
              <a:buChar char="•"/>
              <a:defRPr/>
            </a:lvl7pPr>
            <a:lvl8pPr marL="3376331" lvl="7" indent="-316531" algn="l">
              <a:lnSpc>
                <a:spcPct val="90000"/>
              </a:lnSpc>
              <a:spcBef>
                <a:spcPts val="462"/>
              </a:spcBef>
              <a:spcAft>
                <a:spcPts val="0"/>
              </a:spcAft>
              <a:buClr>
                <a:schemeClr val="dk1"/>
              </a:buClr>
              <a:buSzPts val="1800"/>
              <a:buChar char="•"/>
              <a:defRPr/>
            </a:lvl8pPr>
            <a:lvl9pPr marL="3798372" lvl="8" indent="-316531" algn="l">
              <a:lnSpc>
                <a:spcPct val="90000"/>
              </a:lnSpc>
              <a:spcBef>
                <a:spcPts val="462"/>
              </a:spcBef>
              <a:spcAft>
                <a:spcPts val="0"/>
              </a:spcAft>
              <a:buClr>
                <a:schemeClr val="dk1"/>
              </a:buClr>
              <a:buSzPts val="1800"/>
              <a:buChar char="•"/>
              <a:defRPr/>
            </a:lvl9pPr>
          </a:lstStyle>
          <a:p>
            <a:endParaRPr/>
          </a:p>
        </p:txBody>
      </p:sp>
      <p:sp>
        <p:nvSpPr>
          <p:cNvPr id="33" name="Google Shape;33;p7"/>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7"/>
          <p:cNvSpPr txBox="1">
            <a:spLocks noGrp="1"/>
          </p:cNvSpPr>
          <p:nvPr>
            <p:ph type="ftr" idx="11"/>
          </p:nvPr>
        </p:nvSpPr>
        <p:spPr>
          <a:xfrm>
            <a:off x="3028951" y="6356353"/>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7"/>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629842" y="365128"/>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8"/>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22041" lvl="0" indent="-211021" algn="l">
              <a:lnSpc>
                <a:spcPct val="90000"/>
              </a:lnSpc>
              <a:spcBef>
                <a:spcPts val="923"/>
              </a:spcBef>
              <a:spcAft>
                <a:spcPts val="0"/>
              </a:spcAft>
              <a:buClr>
                <a:schemeClr val="dk1"/>
              </a:buClr>
              <a:buSzPts val="2400"/>
              <a:buNone/>
              <a:defRPr sz="2215" b="1"/>
            </a:lvl1pPr>
            <a:lvl2pPr marL="844083" lvl="1" indent="-211021" algn="l">
              <a:lnSpc>
                <a:spcPct val="90000"/>
              </a:lnSpc>
              <a:spcBef>
                <a:spcPts val="462"/>
              </a:spcBef>
              <a:spcAft>
                <a:spcPts val="0"/>
              </a:spcAft>
              <a:buClr>
                <a:schemeClr val="dk1"/>
              </a:buClr>
              <a:buSzPts val="2000"/>
              <a:buNone/>
              <a:defRPr sz="1846" b="1"/>
            </a:lvl2pPr>
            <a:lvl3pPr marL="1266124" lvl="2" indent="-211021" algn="l">
              <a:lnSpc>
                <a:spcPct val="90000"/>
              </a:lnSpc>
              <a:spcBef>
                <a:spcPts val="462"/>
              </a:spcBef>
              <a:spcAft>
                <a:spcPts val="0"/>
              </a:spcAft>
              <a:buClr>
                <a:schemeClr val="dk1"/>
              </a:buClr>
              <a:buSzPts val="1800"/>
              <a:buNone/>
              <a:defRPr sz="1662" b="1"/>
            </a:lvl3pPr>
            <a:lvl4pPr marL="1688165" lvl="3" indent="-211021" algn="l">
              <a:lnSpc>
                <a:spcPct val="90000"/>
              </a:lnSpc>
              <a:spcBef>
                <a:spcPts val="462"/>
              </a:spcBef>
              <a:spcAft>
                <a:spcPts val="0"/>
              </a:spcAft>
              <a:buClr>
                <a:schemeClr val="dk1"/>
              </a:buClr>
              <a:buSzPts val="1600"/>
              <a:buNone/>
              <a:defRPr sz="1477" b="1"/>
            </a:lvl4pPr>
            <a:lvl5pPr marL="2110207" lvl="4" indent="-211021" algn="l">
              <a:lnSpc>
                <a:spcPct val="90000"/>
              </a:lnSpc>
              <a:spcBef>
                <a:spcPts val="462"/>
              </a:spcBef>
              <a:spcAft>
                <a:spcPts val="0"/>
              </a:spcAft>
              <a:buClr>
                <a:schemeClr val="dk1"/>
              </a:buClr>
              <a:buSzPts val="1600"/>
              <a:buNone/>
              <a:defRPr sz="1477" b="1"/>
            </a:lvl5pPr>
            <a:lvl6pPr marL="2532248" lvl="5" indent="-211021" algn="l">
              <a:lnSpc>
                <a:spcPct val="90000"/>
              </a:lnSpc>
              <a:spcBef>
                <a:spcPts val="462"/>
              </a:spcBef>
              <a:spcAft>
                <a:spcPts val="0"/>
              </a:spcAft>
              <a:buClr>
                <a:schemeClr val="dk1"/>
              </a:buClr>
              <a:buSzPts val="1600"/>
              <a:buNone/>
              <a:defRPr sz="1477" b="1"/>
            </a:lvl6pPr>
            <a:lvl7pPr marL="2954289" lvl="6" indent="-211021" algn="l">
              <a:lnSpc>
                <a:spcPct val="90000"/>
              </a:lnSpc>
              <a:spcBef>
                <a:spcPts val="462"/>
              </a:spcBef>
              <a:spcAft>
                <a:spcPts val="0"/>
              </a:spcAft>
              <a:buClr>
                <a:schemeClr val="dk1"/>
              </a:buClr>
              <a:buSzPts val="1600"/>
              <a:buNone/>
              <a:defRPr sz="1477" b="1"/>
            </a:lvl7pPr>
            <a:lvl8pPr marL="3376331" lvl="7" indent="-211021" algn="l">
              <a:lnSpc>
                <a:spcPct val="90000"/>
              </a:lnSpc>
              <a:spcBef>
                <a:spcPts val="462"/>
              </a:spcBef>
              <a:spcAft>
                <a:spcPts val="0"/>
              </a:spcAft>
              <a:buClr>
                <a:schemeClr val="dk1"/>
              </a:buClr>
              <a:buSzPts val="1600"/>
              <a:buNone/>
              <a:defRPr sz="1477" b="1"/>
            </a:lvl8pPr>
            <a:lvl9pPr marL="3798372" lvl="8" indent="-211021" algn="l">
              <a:lnSpc>
                <a:spcPct val="90000"/>
              </a:lnSpc>
              <a:spcBef>
                <a:spcPts val="462"/>
              </a:spcBef>
              <a:spcAft>
                <a:spcPts val="0"/>
              </a:spcAft>
              <a:buClr>
                <a:schemeClr val="dk1"/>
              </a:buClr>
              <a:buSzPts val="1600"/>
              <a:buNone/>
              <a:defRPr sz="1477" b="1"/>
            </a:lvl9pPr>
          </a:lstStyle>
          <a:p>
            <a:endParaRPr/>
          </a:p>
        </p:txBody>
      </p:sp>
      <p:sp>
        <p:nvSpPr>
          <p:cNvPr id="39" name="Google Shape;39;p8"/>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22041" lvl="0" indent="-316531" algn="l">
              <a:lnSpc>
                <a:spcPct val="90000"/>
              </a:lnSpc>
              <a:spcBef>
                <a:spcPts val="923"/>
              </a:spcBef>
              <a:spcAft>
                <a:spcPts val="0"/>
              </a:spcAft>
              <a:buClr>
                <a:schemeClr val="dk1"/>
              </a:buClr>
              <a:buSzPts val="1800"/>
              <a:buChar char="•"/>
              <a:defRPr/>
            </a:lvl1pPr>
            <a:lvl2pPr marL="844083" lvl="1" indent="-316531" algn="l">
              <a:lnSpc>
                <a:spcPct val="90000"/>
              </a:lnSpc>
              <a:spcBef>
                <a:spcPts val="462"/>
              </a:spcBef>
              <a:spcAft>
                <a:spcPts val="0"/>
              </a:spcAft>
              <a:buClr>
                <a:schemeClr val="dk1"/>
              </a:buClr>
              <a:buSzPts val="1800"/>
              <a:buChar char="•"/>
              <a:defRPr/>
            </a:lvl2pPr>
            <a:lvl3pPr marL="1266124" lvl="2" indent="-316531" algn="l">
              <a:lnSpc>
                <a:spcPct val="90000"/>
              </a:lnSpc>
              <a:spcBef>
                <a:spcPts val="462"/>
              </a:spcBef>
              <a:spcAft>
                <a:spcPts val="0"/>
              </a:spcAft>
              <a:buClr>
                <a:schemeClr val="dk1"/>
              </a:buClr>
              <a:buSzPts val="1800"/>
              <a:buChar char="•"/>
              <a:defRPr/>
            </a:lvl3pPr>
            <a:lvl4pPr marL="1688165" lvl="3" indent="-316531" algn="l">
              <a:lnSpc>
                <a:spcPct val="90000"/>
              </a:lnSpc>
              <a:spcBef>
                <a:spcPts val="462"/>
              </a:spcBef>
              <a:spcAft>
                <a:spcPts val="0"/>
              </a:spcAft>
              <a:buClr>
                <a:schemeClr val="dk1"/>
              </a:buClr>
              <a:buSzPts val="1800"/>
              <a:buChar char="•"/>
              <a:defRPr/>
            </a:lvl4pPr>
            <a:lvl5pPr marL="2110207" lvl="4" indent="-316531" algn="l">
              <a:lnSpc>
                <a:spcPct val="90000"/>
              </a:lnSpc>
              <a:spcBef>
                <a:spcPts val="462"/>
              </a:spcBef>
              <a:spcAft>
                <a:spcPts val="0"/>
              </a:spcAft>
              <a:buClr>
                <a:schemeClr val="dk1"/>
              </a:buClr>
              <a:buSzPts val="1800"/>
              <a:buChar char="•"/>
              <a:defRPr/>
            </a:lvl5pPr>
            <a:lvl6pPr marL="2532248" lvl="5" indent="-316531" algn="l">
              <a:lnSpc>
                <a:spcPct val="90000"/>
              </a:lnSpc>
              <a:spcBef>
                <a:spcPts val="462"/>
              </a:spcBef>
              <a:spcAft>
                <a:spcPts val="0"/>
              </a:spcAft>
              <a:buClr>
                <a:schemeClr val="dk1"/>
              </a:buClr>
              <a:buSzPts val="1800"/>
              <a:buChar char="•"/>
              <a:defRPr/>
            </a:lvl6pPr>
            <a:lvl7pPr marL="2954289" lvl="6" indent="-316531" algn="l">
              <a:lnSpc>
                <a:spcPct val="90000"/>
              </a:lnSpc>
              <a:spcBef>
                <a:spcPts val="462"/>
              </a:spcBef>
              <a:spcAft>
                <a:spcPts val="0"/>
              </a:spcAft>
              <a:buClr>
                <a:schemeClr val="dk1"/>
              </a:buClr>
              <a:buSzPts val="1800"/>
              <a:buChar char="•"/>
              <a:defRPr/>
            </a:lvl7pPr>
            <a:lvl8pPr marL="3376331" lvl="7" indent="-316531" algn="l">
              <a:lnSpc>
                <a:spcPct val="90000"/>
              </a:lnSpc>
              <a:spcBef>
                <a:spcPts val="462"/>
              </a:spcBef>
              <a:spcAft>
                <a:spcPts val="0"/>
              </a:spcAft>
              <a:buClr>
                <a:schemeClr val="dk1"/>
              </a:buClr>
              <a:buSzPts val="1800"/>
              <a:buChar char="•"/>
              <a:defRPr/>
            </a:lvl8pPr>
            <a:lvl9pPr marL="3798372" lvl="8" indent="-316531" algn="l">
              <a:lnSpc>
                <a:spcPct val="90000"/>
              </a:lnSpc>
              <a:spcBef>
                <a:spcPts val="462"/>
              </a:spcBef>
              <a:spcAft>
                <a:spcPts val="0"/>
              </a:spcAft>
              <a:buClr>
                <a:schemeClr val="dk1"/>
              </a:buClr>
              <a:buSzPts val="1800"/>
              <a:buChar char="•"/>
              <a:defRPr/>
            </a:lvl9pPr>
          </a:lstStyle>
          <a:p>
            <a:endParaRPr/>
          </a:p>
        </p:txBody>
      </p:sp>
      <p:sp>
        <p:nvSpPr>
          <p:cNvPr id="40" name="Google Shape;40;p8"/>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22041" lvl="0" indent="-211021" algn="l">
              <a:lnSpc>
                <a:spcPct val="90000"/>
              </a:lnSpc>
              <a:spcBef>
                <a:spcPts val="923"/>
              </a:spcBef>
              <a:spcAft>
                <a:spcPts val="0"/>
              </a:spcAft>
              <a:buClr>
                <a:schemeClr val="dk1"/>
              </a:buClr>
              <a:buSzPts val="2400"/>
              <a:buNone/>
              <a:defRPr sz="2215" b="1"/>
            </a:lvl1pPr>
            <a:lvl2pPr marL="844083" lvl="1" indent="-211021" algn="l">
              <a:lnSpc>
                <a:spcPct val="90000"/>
              </a:lnSpc>
              <a:spcBef>
                <a:spcPts val="462"/>
              </a:spcBef>
              <a:spcAft>
                <a:spcPts val="0"/>
              </a:spcAft>
              <a:buClr>
                <a:schemeClr val="dk1"/>
              </a:buClr>
              <a:buSzPts val="2000"/>
              <a:buNone/>
              <a:defRPr sz="1846" b="1"/>
            </a:lvl2pPr>
            <a:lvl3pPr marL="1266124" lvl="2" indent="-211021" algn="l">
              <a:lnSpc>
                <a:spcPct val="90000"/>
              </a:lnSpc>
              <a:spcBef>
                <a:spcPts val="462"/>
              </a:spcBef>
              <a:spcAft>
                <a:spcPts val="0"/>
              </a:spcAft>
              <a:buClr>
                <a:schemeClr val="dk1"/>
              </a:buClr>
              <a:buSzPts val="1800"/>
              <a:buNone/>
              <a:defRPr sz="1662" b="1"/>
            </a:lvl3pPr>
            <a:lvl4pPr marL="1688165" lvl="3" indent="-211021" algn="l">
              <a:lnSpc>
                <a:spcPct val="90000"/>
              </a:lnSpc>
              <a:spcBef>
                <a:spcPts val="462"/>
              </a:spcBef>
              <a:spcAft>
                <a:spcPts val="0"/>
              </a:spcAft>
              <a:buClr>
                <a:schemeClr val="dk1"/>
              </a:buClr>
              <a:buSzPts val="1600"/>
              <a:buNone/>
              <a:defRPr sz="1477" b="1"/>
            </a:lvl4pPr>
            <a:lvl5pPr marL="2110207" lvl="4" indent="-211021" algn="l">
              <a:lnSpc>
                <a:spcPct val="90000"/>
              </a:lnSpc>
              <a:spcBef>
                <a:spcPts val="462"/>
              </a:spcBef>
              <a:spcAft>
                <a:spcPts val="0"/>
              </a:spcAft>
              <a:buClr>
                <a:schemeClr val="dk1"/>
              </a:buClr>
              <a:buSzPts val="1600"/>
              <a:buNone/>
              <a:defRPr sz="1477" b="1"/>
            </a:lvl5pPr>
            <a:lvl6pPr marL="2532248" lvl="5" indent="-211021" algn="l">
              <a:lnSpc>
                <a:spcPct val="90000"/>
              </a:lnSpc>
              <a:spcBef>
                <a:spcPts val="462"/>
              </a:spcBef>
              <a:spcAft>
                <a:spcPts val="0"/>
              </a:spcAft>
              <a:buClr>
                <a:schemeClr val="dk1"/>
              </a:buClr>
              <a:buSzPts val="1600"/>
              <a:buNone/>
              <a:defRPr sz="1477" b="1"/>
            </a:lvl6pPr>
            <a:lvl7pPr marL="2954289" lvl="6" indent="-211021" algn="l">
              <a:lnSpc>
                <a:spcPct val="90000"/>
              </a:lnSpc>
              <a:spcBef>
                <a:spcPts val="462"/>
              </a:spcBef>
              <a:spcAft>
                <a:spcPts val="0"/>
              </a:spcAft>
              <a:buClr>
                <a:schemeClr val="dk1"/>
              </a:buClr>
              <a:buSzPts val="1600"/>
              <a:buNone/>
              <a:defRPr sz="1477" b="1"/>
            </a:lvl7pPr>
            <a:lvl8pPr marL="3376331" lvl="7" indent="-211021" algn="l">
              <a:lnSpc>
                <a:spcPct val="90000"/>
              </a:lnSpc>
              <a:spcBef>
                <a:spcPts val="462"/>
              </a:spcBef>
              <a:spcAft>
                <a:spcPts val="0"/>
              </a:spcAft>
              <a:buClr>
                <a:schemeClr val="dk1"/>
              </a:buClr>
              <a:buSzPts val="1600"/>
              <a:buNone/>
              <a:defRPr sz="1477" b="1"/>
            </a:lvl8pPr>
            <a:lvl9pPr marL="3798372" lvl="8" indent="-211021" algn="l">
              <a:lnSpc>
                <a:spcPct val="90000"/>
              </a:lnSpc>
              <a:spcBef>
                <a:spcPts val="462"/>
              </a:spcBef>
              <a:spcAft>
                <a:spcPts val="0"/>
              </a:spcAft>
              <a:buClr>
                <a:schemeClr val="dk1"/>
              </a:buClr>
              <a:buSzPts val="1600"/>
              <a:buNone/>
              <a:defRPr sz="1477" b="1"/>
            </a:lvl9pPr>
          </a:lstStyle>
          <a:p>
            <a:endParaRPr/>
          </a:p>
        </p:txBody>
      </p:sp>
      <p:sp>
        <p:nvSpPr>
          <p:cNvPr id="41" name="Google Shape;41;p8"/>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22041" lvl="0" indent="-316531" algn="l">
              <a:lnSpc>
                <a:spcPct val="90000"/>
              </a:lnSpc>
              <a:spcBef>
                <a:spcPts val="923"/>
              </a:spcBef>
              <a:spcAft>
                <a:spcPts val="0"/>
              </a:spcAft>
              <a:buClr>
                <a:schemeClr val="dk1"/>
              </a:buClr>
              <a:buSzPts val="1800"/>
              <a:buChar char="•"/>
              <a:defRPr/>
            </a:lvl1pPr>
            <a:lvl2pPr marL="844083" lvl="1" indent="-316531" algn="l">
              <a:lnSpc>
                <a:spcPct val="90000"/>
              </a:lnSpc>
              <a:spcBef>
                <a:spcPts val="462"/>
              </a:spcBef>
              <a:spcAft>
                <a:spcPts val="0"/>
              </a:spcAft>
              <a:buClr>
                <a:schemeClr val="dk1"/>
              </a:buClr>
              <a:buSzPts val="1800"/>
              <a:buChar char="•"/>
              <a:defRPr/>
            </a:lvl2pPr>
            <a:lvl3pPr marL="1266124" lvl="2" indent="-316531" algn="l">
              <a:lnSpc>
                <a:spcPct val="90000"/>
              </a:lnSpc>
              <a:spcBef>
                <a:spcPts val="462"/>
              </a:spcBef>
              <a:spcAft>
                <a:spcPts val="0"/>
              </a:spcAft>
              <a:buClr>
                <a:schemeClr val="dk1"/>
              </a:buClr>
              <a:buSzPts val="1800"/>
              <a:buChar char="•"/>
              <a:defRPr/>
            </a:lvl3pPr>
            <a:lvl4pPr marL="1688165" lvl="3" indent="-316531" algn="l">
              <a:lnSpc>
                <a:spcPct val="90000"/>
              </a:lnSpc>
              <a:spcBef>
                <a:spcPts val="462"/>
              </a:spcBef>
              <a:spcAft>
                <a:spcPts val="0"/>
              </a:spcAft>
              <a:buClr>
                <a:schemeClr val="dk1"/>
              </a:buClr>
              <a:buSzPts val="1800"/>
              <a:buChar char="•"/>
              <a:defRPr/>
            </a:lvl4pPr>
            <a:lvl5pPr marL="2110207" lvl="4" indent="-316531" algn="l">
              <a:lnSpc>
                <a:spcPct val="90000"/>
              </a:lnSpc>
              <a:spcBef>
                <a:spcPts val="462"/>
              </a:spcBef>
              <a:spcAft>
                <a:spcPts val="0"/>
              </a:spcAft>
              <a:buClr>
                <a:schemeClr val="dk1"/>
              </a:buClr>
              <a:buSzPts val="1800"/>
              <a:buChar char="•"/>
              <a:defRPr/>
            </a:lvl5pPr>
            <a:lvl6pPr marL="2532248" lvl="5" indent="-316531" algn="l">
              <a:lnSpc>
                <a:spcPct val="90000"/>
              </a:lnSpc>
              <a:spcBef>
                <a:spcPts val="462"/>
              </a:spcBef>
              <a:spcAft>
                <a:spcPts val="0"/>
              </a:spcAft>
              <a:buClr>
                <a:schemeClr val="dk1"/>
              </a:buClr>
              <a:buSzPts val="1800"/>
              <a:buChar char="•"/>
              <a:defRPr/>
            </a:lvl6pPr>
            <a:lvl7pPr marL="2954289" lvl="6" indent="-316531" algn="l">
              <a:lnSpc>
                <a:spcPct val="90000"/>
              </a:lnSpc>
              <a:spcBef>
                <a:spcPts val="462"/>
              </a:spcBef>
              <a:spcAft>
                <a:spcPts val="0"/>
              </a:spcAft>
              <a:buClr>
                <a:schemeClr val="dk1"/>
              </a:buClr>
              <a:buSzPts val="1800"/>
              <a:buChar char="•"/>
              <a:defRPr/>
            </a:lvl7pPr>
            <a:lvl8pPr marL="3376331" lvl="7" indent="-316531" algn="l">
              <a:lnSpc>
                <a:spcPct val="90000"/>
              </a:lnSpc>
              <a:spcBef>
                <a:spcPts val="462"/>
              </a:spcBef>
              <a:spcAft>
                <a:spcPts val="0"/>
              </a:spcAft>
              <a:buClr>
                <a:schemeClr val="dk1"/>
              </a:buClr>
              <a:buSzPts val="1800"/>
              <a:buChar char="•"/>
              <a:defRPr/>
            </a:lvl8pPr>
            <a:lvl9pPr marL="3798372" lvl="8" indent="-316531" algn="l">
              <a:lnSpc>
                <a:spcPct val="90000"/>
              </a:lnSpc>
              <a:spcBef>
                <a:spcPts val="462"/>
              </a:spcBef>
              <a:spcAft>
                <a:spcPts val="0"/>
              </a:spcAft>
              <a:buClr>
                <a:schemeClr val="dk1"/>
              </a:buClr>
              <a:buSzPts val="1800"/>
              <a:buChar char="•"/>
              <a:defRPr/>
            </a:lvl9pPr>
          </a:lstStyle>
          <a:p>
            <a:endParaRPr/>
          </a:p>
        </p:txBody>
      </p:sp>
      <p:sp>
        <p:nvSpPr>
          <p:cNvPr id="42" name="Google Shape;42;p8"/>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8"/>
          <p:cNvSpPr txBox="1">
            <a:spLocks noGrp="1"/>
          </p:cNvSpPr>
          <p:nvPr>
            <p:ph type="ftr" idx="11"/>
          </p:nvPr>
        </p:nvSpPr>
        <p:spPr>
          <a:xfrm>
            <a:off x="3028951" y="6356353"/>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8"/>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628651" y="365128"/>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9"/>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9"/>
          <p:cNvSpPr txBox="1">
            <a:spLocks noGrp="1"/>
          </p:cNvSpPr>
          <p:nvPr>
            <p:ph type="ftr" idx="11"/>
          </p:nvPr>
        </p:nvSpPr>
        <p:spPr>
          <a:xfrm>
            <a:off x="3028951" y="6356353"/>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9"/>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0"/>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0"/>
          <p:cNvSpPr txBox="1">
            <a:spLocks noGrp="1"/>
          </p:cNvSpPr>
          <p:nvPr>
            <p:ph type="ftr" idx="11"/>
          </p:nvPr>
        </p:nvSpPr>
        <p:spPr>
          <a:xfrm>
            <a:off x="3028951" y="6356353"/>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0"/>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629842"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2954"/>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1"/>
          <p:cNvSpPr txBox="1">
            <a:spLocks noGrp="1"/>
          </p:cNvSpPr>
          <p:nvPr>
            <p:ph type="body" idx="1"/>
          </p:nvPr>
        </p:nvSpPr>
        <p:spPr>
          <a:xfrm>
            <a:off x="3887391" y="987428"/>
            <a:ext cx="4629150" cy="4873625"/>
          </a:xfrm>
          <a:prstGeom prst="rect">
            <a:avLst/>
          </a:prstGeom>
          <a:noFill/>
          <a:ln>
            <a:noFill/>
          </a:ln>
        </p:spPr>
        <p:txBody>
          <a:bodyPr spcFirstLastPara="1" wrap="square" lIns="91425" tIns="45700" rIns="91425" bIns="45700" anchor="t" anchorCtr="0">
            <a:noAutofit/>
          </a:bodyPr>
          <a:lstStyle>
            <a:lvl1pPr marL="422041" lvl="0" indent="-398595" algn="l">
              <a:lnSpc>
                <a:spcPct val="90000"/>
              </a:lnSpc>
              <a:spcBef>
                <a:spcPts val="923"/>
              </a:spcBef>
              <a:spcAft>
                <a:spcPts val="0"/>
              </a:spcAft>
              <a:buClr>
                <a:schemeClr val="dk1"/>
              </a:buClr>
              <a:buSzPts val="3200"/>
              <a:buChar char="•"/>
              <a:defRPr sz="2954"/>
            </a:lvl1pPr>
            <a:lvl2pPr marL="844083" lvl="1" indent="-375148" algn="l">
              <a:lnSpc>
                <a:spcPct val="90000"/>
              </a:lnSpc>
              <a:spcBef>
                <a:spcPts val="462"/>
              </a:spcBef>
              <a:spcAft>
                <a:spcPts val="0"/>
              </a:spcAft>
              <a:buClr>
                <a:schemeClr val="dk1"/>
              </a:buClr>
              <a:buSzPts val="2800"/>
              <a:buChar char="•"/>
              <a:defRPr sz="2585"/>
            </a:lvl2pPr>
            <a:lvl3pPr marL="1266124" lvl="2" indent="-351701" algn="l">
              <a:lnSpc>
                <a:spcPct val="90000"/>
              </a:lnSpc>
              <a:spcBef>
                <a:spcPts val="462"/>
              </a:spcBef>
              <a:spcAft>
                <a:spcPts val="0"/>
              </a:spcAft>
              <a:buClr>
                <a:schemeClr val="dk1"/>
              </a:buClr>
              <a:buSzPts val="2400"/>
              <a:buChar char="•"/>
              <a:defRPr sz="2215"/>
            </a:lvl3pPr>
            <a:lvl4pPr marL="1688165" lvl="3" indent="-328254" algn="l">
              <a:lnSpc>
                <a:spcPct val="90000"/>
              </a:lnSpc>
              <a:spcBef>
                <a:spcPts val="462"/>
              </a:spcBef>
              <a:spcAft>
                <a:spcPts val="0"/>
              </a:spcAft>
              <a:buClr>
                <a:schemeClr val="dk1"/>
              </a:buClr>
              <a:buSzPts val="2000"/>
              <a:buChar char="•"/>
              <a:defRPr sz="1846"/>
            </a:lvl4pPr>
            <a:lvl5pPr marL="2110207" lvl="4" indent="-328254" algn="l">
              <a:lnSpc>
                <a:spcPct val="90000"/>
              </a:lnSpc>
              <a:spcBef>
                <a:spcPts val="462"/>
              </a:spcBef>
              <a:spcAft>
                <a:spcPts val="0"/>
              </a:spcAft>
              <a:buClr>
                <a:schemeClr val="dk1"/>
              </a:buClr>
              <a:buSzPts val="2000"/>
              <a:buChar char="•"/>
              <a:defRPr sz="1846"/>
            </a:lvl5pPr>
            <a:lvl6pPr marL="2532248" lvl="5" indent="-328254" algn="l">
              <a:lnSpc>
                <a:spcPct val="90000"/>
              </a:lnSpc>
              <a:spcBef>
                <a:spcPts val="462"/>
              </a:spcBef>
              <a:spcAft>
                <a:spcPts val="0"/>
              </a:spcAft>
              <a:buClr>
                <a:schemeClr val="dk1"/>
              </a:buClr>
              <a:buSzPts val="2000"/>
              <a:buChar char="•"/>
              <a:defRPr sz="1846"/>
            </a:lvl6pPr>
            <a:lvl7pPr marL="2954289" lvl="6" indent="-328254" algn="l">
              <a:lnSpc>
                <a:spcPct val="90000"/>
              </a:lnSpc>
              <a:spcBef>
                <a:spcPts val="462"/>
              </a:spcBef>
              <a:spcAft>
                <a:spcPts val="0"/>
              </a:spcAft>
              <a:buClr>
                <a:schemeClr val="dk1"/>
              </a:buClr>
              <a:buSzPts val="2000"/>
              <a:buChar char="•"/>
              <a:defRPr sz="1846"/>
            </a:lvl7pPr>
            <a:lvl8pPr marL="3376331" lvl="7" indent="-328254" algn="l">
              <a:lnSpc>
                <a:spcPct val="90000"/>
              </a:lnSpc>
              <a:spcBef>
                <a:spcPts val="462"/>
              </a:spcBef>
              <a:spcAft>
                <a:spcPts val="0"/>
              </a:spcAft>
              <a:buClr>
                <a:schemeClr val="dk1"/>
              </a:buClr>
              <a:buSzPts val="2000"/>
              <a:buChar char="•"/>
              <a:defRPr sz="1846"/>
            </a:lvl8pPr>
            <a:lvl9pPr marL="3798372" lvl="8" indent="-328254" algn="l">
              <a:lnSpc>
                <a:spcPct val="90000"/>
              </a:lnSpc>
              <a:spcBef>
                <a:spcPts val="462"/>
              </a:spcBef>
              <a:spcAft>
                <a:spcPts val="0"/>
              </a:spcAft>
              <a:buClr>
                <a:schemeClr val="dk1"/>
              </a:buClr>
              <a:buSzPts val="2000"/>
              <a:buChar char="•"/>
              <a:defRPr sz="1846"/>
            </a:lvl9pPr>
          </a:lstStyle>
          <a:p>
            <a:endParaRPr/>
          </a:p>
        </p:txBody>
      </p:sp>
      <p:sp>
        <p:nvSpPr>
          <p:cNvPr id="57" name="Google Shape;57;p11"/>
          <p:cNvSpPr txBox="1">
            <a:spLocks noGrp="1"/>
          </p:cNvSpPr>
          <p:nvPr>
            <p:ph type="body" idx="2"/>
          </p:nvPr>
        </p:nvSpPr>
        <p:spPr>
          <a:xfrm>
            <a:off x="629842" y="2057400"/>
            <a:ext cx="2949178" cy="3811588"/>
          </a:xfrm>
          <a:prstGeom prst="rect">
            <a:avLst/>
          </a:prstGeom>
          <a:noFill/>
          <a:ln>
            <a:noFill/>
          </a:ln>
        </p:spPr>
        <p:txBody>
          <a:bodyPr spcFirstLastPara="1" wrap="square" lIns="91425" tIns="45700" rIns="91425" bIns="45700" anchor="t" anchorCtr="0">
            <a:noAutofit/>
          </a:bodyPr>
          <a:lstStyle>
            <a:lvl1pPr marL="422041" lvl="0" indent="-211021" algn="l">
              <a:lnSpc>
                <a:spcPct val="90000"/>
              </a:lnSpc>
              <a:spcBef>
                <a:spcPts val="923"/>
              </a:spcBef>
              <a:spcAft>
                <a:spcPts val="0"/>
              </a:spcAft>
              <a:buClr>
                <a:schemeClr val="dk1"/>
              </a:buClr>
              <a:buSzPts val="1600"/>
              <a:buNone/>
              <a:defRPr sz="1477"/>
            </a:lvl1pPr>
            <a:lvl2pPr marL="844083" lvl="1" indent="-211021" algn="l">
              <a:lnSpc>
                <a:spcPct val="90000"/>
              </a:lnSpc>
              <a:spcBef>
                <a:spcPts val="462"/>
              </a:spcBef>
              <a:spcAft>
                <a:spcPts val="0"/>
              </a:spcAft>
              <a:buClr>
                <a:schemeClr val="dk1"/>
              </a:buClr>
              <a:buSzPts val="1400"/>
              <a:buNone/>
              <a:defRPr sz="1292"/>
            </a:lvl2pPr>
            <a:lvl3pPr marL="1266124" lvl="2" indent="-211021" algn="l">
              <a:lnSpc>
                <a:spcPct val="90000"/>
              </a:lnSpc>
              <a:spcBef>
                <a:spcPts val="462"/>
              </a:spcBef>
              <a:spcAft>
                <a:spcPts val="0"/>
              </a:spcAft>
              <a:buClr>
                <a:schemeClr val="dk1"/>
              </a:buClr>
              <a:buSzPts val="1200"/>
              <a:buNone/>
              <a:defRPr sz="1108"/>
            </a:lvl3pPr>
            <a:lvl4pPr marL="1688165" lvl="3" indent="-211021" algn="l">
              <a:lnSpc>
                <a:spcPct val="90000"/>
              </a:lnSpc>
              <a:spcBef>
                <a:spcPts val="462"/>
              </a:spcBef>
              <a:spcAft>
                <a:spcPts val="0"/>
              </a:spcAft>
              <a:buClr>
                <a:schemeClr val="dk1"/>
              </a:buClr>
              <a:buSzPts val="1000"/>
              <a:buNone/>
              <a:defRPr sz="923"/>
            </a:lvl4pPr>
            <a:lvl5pPr marL="2110207" lvl="4" indent="-211021" algn="l">
              <a:lnSpc>
                <a:spcPct val="90000"/>
              </a:lnSpc>
              <a:spcBef>
                <a:spcPts val="462"/>
              </a:spcBef>
              <a:spcAft>
                <a:spcPts val="0"/>
              </a:spcAft>
              <a:buClr>
                <a:schemeClr val="dk1"/>
              </a:buClr>
              <a:buSzPts val="1000"/>
              <a:buNone/>
              <a:defRPr sz="923"/>
            </a:lvl5pPr>
            <a:lvl6pPr marL="2532248" lvl="5" indent="-211021" algn="l">
              <a:lnSpc>
                <a:spcPct val="90000"/>
              </a:lnSpc>
              <a:spcBef>
                <a:spcPts val="462"/>
              </a:spcBef>
              <a:spcAft>
                <a:spcPts val="0"/>
              </a:spcAft>
              <a:buClr>
                <a:schemeClr val="dk1"/>
              </a:buClr>
              <a:buSzPts val="1000"/>
              <a:buNone/>
              <a:defRPr sz="923"/>
            </a:lvl6pPr>
            <a:lvl7pPr marL="2954289" lvl="6" indent="-211021" algn="l">
              <a:lnSpc>
                <a:spcPct val="90000"/>
              </a:lnSpc>
              <a:spcBef>
                <a:spcPts val="462"/>
              </a:spcBef>
              <a:spcAft>
                <a:spcPts val="0"/>
              </a:spcAft>
              <a:buClr>
                <a:schemeClr val="dk1"/>
              </a:buClr>
              <a:buSzPts val="1000"/>
              <a:buNone/>
              <a:defRPr sz="923"/>
            </a:lvl7pPr>
            <a:lvl8pPr marL="3376331" lvl="7" indent="-211021" algn="l">
              <a:lnSpc>
                <a:spcPct val="90000"/>
              </a:lnSpc>
              <a:spcBef>
                <a:spcPts val="462"/>
              </a:spcBef>
              <a:spcAft>
                <a:spcPts val="0"/>
              </a:spcAft>
              <a:buClr>
                <a:schemeClr val="dk1"/>
              </a:buClr>
              <a:buSzPts val="1000"/>
              <a:buNone/>
              <a:defRPr sz="923"/>
            </a:lvl8pPr>
            <a:lvl9pPr marL="3798372" lvl="8" indent="-211021" algn="l">
              <a:lnSpc>
                <a:spcPct val="90000"/>
              </a:lnSpc>
              <a:spcBef>
                <a:spcPts val="462"/>
              </a:spcBef>
              <a:spcAft>
                <a:spcPts val="0"/>
              </a:spcAft>
              <a:buClr>
                <a:schemeClr val="dk1"/>
              </a:buClr>
              <a:buSzPts val="1000"/>
              <a:buNone/>
              <a:defRPr sz="923"/>
            </a:lvl9pPr>
          </a:lstStyle>
          <a:p>
            <a:endParaRPr/>
          </a:p>
        </p:txBody>
      </p:sp>
      <p:sp>
        <p:nvSpPr>
          <p:cNvPr id="58" name="Google Shape;58;p11"/>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1"/>
          <p:cNvSpPr txBox="1">
            <a:spLocks noGrp="1"/>
          </p:cNvSpPr>
          <p:nvPr>
            <p:ph type="ftr" idx="11"/>
          </p:nvPr>
        </p:nvSpPr>
        <p:spPr>
          <a:xfrm>
            <a:off x="3028951" y="6356353"/>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1"/>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629842"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2954"/>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2"/>
          <p:cNvSpPr>
            <a:spLocks noGrp="1"/>
          </p:cNvSpPr>
          <p:nvPr>
            <p:ph type="pic" idx="2"/>
          </p:nvPr>
        </p:nvSpPr>
        <p:spPr>
          <a:xfrm>
            <a:off x="3887391" y="987428"/>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923"/>
              </a:spcBef>
              <a:spcAft>
                <a:spcPts val="0"/>
              </a:spcAft>
              <a:buClr>
                <a:schemeClr val="dk1"/>
              </a:buClr>
              <a:buSzPts val="3200"/>
              <a:buFont typeface="Arial"/>
              <a:buNone/>
              <a:defRPr sz="2954" b="0" i="0" u="none" strike="noStrike" cap="none">
                <a:solidFill>
                  <a:schemeClr val="dk1"/>
                </a:solidFill>
                <a:latin typeface="Calibri"/>
                <a:ea typeface="Calibri"/>
                <a:cs typeface="Calibri"/>
                <a:sym typeface="Calibri"/>
              </a:defRPr>
            </a:lvl1pPr>
            <a:lvl2pPr marR="0" lvl="1" algn="l" rtl="0">
              <a:lnSpc>
                <a:spcPct val="90000"/>
              </a:lnSpc>
              <a:spcBef>
                <a:spcPts val="462"/>
              </a:spcBef>
              <a:spcAft>
                <a:spcPts val="0"/>
              </a:spcAft>
              <a:buClr>
                <a:schemeClr val="dk1"/>
              </a:buClr>
              <a:buSzPts val="2800"/>
              <a:buFont typeface="Arial"/>
              <a:buNone/>
              <a:defRPr sz="2585" b="0" i="0" u="none" strike="noStrike" cap="none">
                <a:solidFill>
                  <a:schemeClr val="dk1"/>
                </a:solidFill>
                <a:latin typeface="Calibri"/>
                <a:ea typeface="Calibri"/>
                <a:cs typeface="Calibri"/>
                <a:sym typeface="Calibri"/>
              </a:defRPr>
            </a:lvl2pPr>
            <a:lvl3pPr marR="0" lvl="2" algn="l" rtl="0">
              <a:lnSpc>
                <a:spcPct val="90000"/>
              </a:lnSpc>
              <a:spcBef>
                <a:spcPts val="462"/>
              </a:spcBef>
              <a:spcAft>
                <a:spcPts val="0"/>
              </a:spcAft>
              <a:buClr>
                <a:schemeClr val="dk1"/>
              </a:buClr>
              <a:buSzPts val="2400"/>
              <a:buFont typeface="Arial"/>
              <a:buNone/>
              <a:defRPr sz="2215" b="0" i="0" u="none" strike="noStrike" cap="none">
                <a:solidFill>
                  <a:schemeClr val="dk1"/>
                </a:solidFill>
                <a:latin typeface="Calibri"/>
                <a:ea typeface="Calibri"/>
                <a:cs typeface="Calibri"/>
                <a:sym typeface="Calibri"/>
              </a:defRPr>
            </a:lvl3pPr>
            <a:lvl4pPr marR="0" lvl="3" algn="l" rtl="0">
              <a:lnSpc>
                <a:spcPct val="90000"/>
              </a:lnSpc>
              <a:spcBef>
                <a:spcPts val="462"/>
              </a:spcBef>
              <a:spcAft>
                <a:spcPts val="0"/>
              </a:spcAft>
              <a:buClr>
                <a:schemeClr val="dk1"/>
              </a:buClr>
              <a:buSzPts val="2000"/>
              <a:buFont typeface="Arial"/>
              <a:buNone/>
              <a:defRPr sz="1846" b="0" i="0" u="none" strike="noStrike" cap="none">
                <a:solidFill>
                  <a:schemeClr val="dk1"/>
                </a:solidFill>
                <a:latin typeface="Calibri"/>
                <a:ea typeface="Calibri"/>
                <a:cs typeface="Calibri"/>
                <a:sym typeface="Calibri"/>
              </a:defRPr>
            </a:lvl4pPr>
            <a:lvl5pPr marR="0" lvl="4" algn="l" rtl="0">
              <a:lnSpc>
                <a:spcPct val="90000"/>
              </a:lnSpc>
              <a:spcBef>
                <a:spcPts val="462"/>
              </a:spcBef>
              <a:spcAft>
                <a:spcPts val="0"/>
              </a:spcAft>
              <a:buClr>
                <a:schemeClr val="dk1"/>
              </a:buClr>
              <a:buSzPts val="2000"/>
              <a:buFont typeface="Arial"/>
              <a:buNone/>
              <a:defRPr sz="1846" b="0" i="0" u="none" strike="noStrike" cap="none">
                <a:solidFill>
                  <a:schemeClr val="dk1"/>
                </a:solidFill>
                <a:latin typeface="Calibri"/>
                <a:ea typeface="Calibri"/>
                <a:cs typeface="Calibri"/>
                <a:sym typeface="Calibri"/>
              </a:defRPr>
            </a:lvl5pPr>
            <a:lvl6pPr marR="0" lvl="5" algn="l" rtl="0">
              <a:lnSpc>
                <a:spcPct val="90000"/>
              </a:lnSpc>
              <a:spcBef>
                <a:spcPts val="462"/>
              </a:spcBef>
              <a:spcAft>
                <a:spcPts val="0"/>
              </a:spcAft>
              <a:buClr>
                <a:schemeClr val="dk1"/>
              </a:buClr>
              <a:buSzPts val="2000"/>
              <a:buFont typeface="Arial"/>
              <a:buNone/>
              <a:defRPr sz="1846" b="0" i="0" u="none" strike="noStrike" cap="none">
                <a:solidFill>
                  <a:schemeClr val="dk1"/>
                </a:solidFill>
                <a:latin typeface="Calibri"/>
                <a:ea typeface="Calibri"/>
                <a:cs typeface="Calibri"/>
                <a:sym typeface="Calibri"/>
              </a:defRPr>
            </a:lvl6pPr>
            <a:lvl7pPr marR="0" lvl="6" algn="l" rtl="0">
              <a:lnSpc>
                <a:spcPct val="90000"/>
              </a:lnSpc>
              <a:spcBef>
                <a:spcPts val="462"/>
              </a:spcBef>
              <a:spcAft>
                <a:spcPts val="0"/>
              </a:spcAft>
              <a:buClr>
                <a:schemeClr val="dk1"/>
              </a:buClr>
              <a:buSzPts val="2000"/>
              <a:buFont typeface="Arial"/>
              <a:buNone/>
              <a:defRPr sz="1846" b="0" i="0" u="none" strike="noStrike" cap="none">
                <a:solidFill>
                  <a:schemeClr val="dk1"/>
                </a:solidFill>
                <a:latin typeface="Calibri"/>
                <a:ea typeface="Calibri"/>
                <a:cs typeface="Calibri"/>
                <a:sym typeface="Calibri"/>
              </a:defRPr>
            </a:lvl7pPr>
            <a:lvl8pPr marR="0" lvl="7" algn="l" rtl="0">
              <a:lnSpc>
                <a:spcPct val="90000"/>
              </a:lnSpc>
              <a:spcBef>
                <a:spcPts val="462"/>
              </a:spcBef>
              <a:spcAft>
                <a:spcPts val="0"/>
              </a:spcAft>
              <a:buClr>
                <a:schemeClr val="dk1"/>
              </a:buClr>
              <a:buSzPts val="2000"/>
              <a:buFont typeface="Arial"/>
              <a:buNone/>
              <a:defRPr sz="1846" b="0" i="0" u="none" strike="noStrike" cap="none">
                <a:solidFill>
                  <a:schemeClr val="dk1"/>
                </a:solidFill>
                <a:latin typeface="Calibri"/>
                <a:ea typeface="Calibri"/>
                <a:cs typeface="Calibri"/>
                <a:sym typeface="Calibri"/>
              </a:defRPr>
            </a:lvl8pPr>
            <a:lvl9pPr marR="0" lvl="8" algn="l" rtl="0">
              <a:lnSpc>
                <a:spcPct val="90000"/>
              </a:lnSpc>
              <a:spcBef>
                <a:spcPts val="462"/>
              </a:spcBef>
              <a:spcAft>
                <a:spcPts val="0"/>
              </a:spcAft>
              <a:buClr>
                <a:schemeClr val="dk1"/>
              </a:buClr>
              <a:buSzPts val="2000"/>
              <a:buFont typeface="Arial"/>
              <a:buNone/>
              <a:defRPr sz="1846" b="0" i="0" u="none" strike="noStrike" cap="none">
                <a:solidFill>
                  <a:schemeClr val="dk1"/>
                </a:solidFill>
                <a:latin typeface="Calibri"/>
                <a:ea typeface="Calibri"/>
                <a:cs typeface="Calibri"/>
                <a:sym typeface="Calibri"/>
              </a:defRPr>
            </a:lvl9pPr>
          </a:lstStyle>
          <a:p>
            <a:endParaRPr/>
          </a:p>
        </p:txBody>
      </p:sp>
      <p:sp>
        <p:nvSpPr>
          <p:cNvPr id="64" name="Google Shape;64;p12"/>
          <p:cNvSpPr txBox="1">
            <a:spLocks noGrp="1"/>
          </p:cNvSpPr>
          <p:nvPr>
            <p:ph type="body" idx="1"/>
          </p:nvPr>
        </p:nvSpPr>
        <p:spPr>
          <a:xfrm>
            <a:off x="629842" y="2057400"/>
            <a:ext cx="2949178" cy="3811588"/>
          </a:xfrm>
          <a:prstGeom prst="rect">
            <a:avLst/>
          </a:prstGeom>
          <a:noFill/>
          <a:ln>
            <a:noFill/>
          </a:ln>
        </p:spPr>
        <p:txBody>
          <a:bodyPr spcFirstLastPara="1" wrap="square" lIns="91425" tIns="45700" rIns="91425" bIns="45700" anchor="t" anchorCtr="0">
            <a:noAutofit/>
          </a:bodyPr>
          <a:lstStyle>
            <a:lvl1pPr marL="422041" lvl="0" indent="-211021" algn="l">
              <a:lnSpc>
                <a:spcPct val="90000"/>
              </a:lnSpc>
              <a:spcBef>
                <a:spcPts val="923"/>
              </a:spcBef>
              <a:spcAft>
                <a:spcPts val="0"/>
              </a:spcAft>
              <a:buClr>
                <a:schemeClr val="dk1"/>
              </a:buClr>
              <a:buSzPts val="1600"/>
              <a:buNone/>
              <a:defRPr sz="1477"/>
            </a:lvl1pPr>
            <a:lvl2pPr marL="844083" lvl="1" indent="-211021" algn="l">
              <a:lnSpc>
                <a:spcPct val="90000"/>
              </a:lnSpc>
              <a:spcBef>
                <a:spcPts val="462"/>
              </a:spcBef>
              <a:spcAft>
                <a:spcPts val="0"/>
              </a:spcAft>
              <a:buClr>
                <a:schemeClr val="dk1"/>
              </a:buClr>
              <a:buSzPts val="1400"/>
              <a:buNone/>
              <a:defRPr sz="1292"/>
            </a:lvl2pPr>
            <a:lvl3pPr marL="1266124" lvl="2" indent="-211021" algn="l">
              <a:lnSpc>
                <a:spcPct val="90000"/>
              </a:lnSpc>
              <a:spcBef>
                <a:spcPts val="462"/>
              </a:spcBef>
              <a:spcAft>
                <a:spcPts val="0"/>
              </a:spcAft>
              <a:buClr>
                <a:schemeClr val="dk1"/>
              </a:buClr>
              <a:buSzPts val="1200"/>
              <a:buNone/>
              <a:defRPr sz="1108"/>
            </a:lvl3pPr>
            <a:lvl4pPr marL="1688165" lvl="3" indent="-211021" algn="l">
              <a:lnSpc>
                <a:spcPct val="90000"/>
              </a:lnSpc>
              <a:spcBef>
                <a:spcPts val="462"/>
              </a:spcBef>
              <a:spcAft>
                <a:spcPts val="0"/>
              </a:spcAft>
              <a:buClr>
                <a:schemeClr val="dk1"/>
              </a:buClr>
              <a:buSzPts val="1000"/>
              <a:buNone/>
              <a:defRPr sz="923"/>
            </a:lvl4pPr>
            <a:lvl5pPr marL="2110207" lvl="4" indent="-211021" algn="l">
              <a:lnSpc>
                <a:spcPct val="90000"/>
              </a:lnSpc>
              <a:spcBef>
                <a:spcPts val="462"/>
              </a:spcBef>
              <a:spcAft>
                <a:spcPts val="0"/>
              </a:spcAft>
              <a:buClr>
                <a:schemeClr val="dk1"/>
              </a:buClr>
              <a:buSzPts val="1000"/>
              <a:buNone/>
              <a:defRPr sz="923"/>
            </a:lvl5pPr>
            <a:lvl6pPr marL="2532248" lvl="5" indent="-211021" algn="l">
              <a:lnSpc>
                <a:spcPct val="90000"/>
              </a:lnSpc>
              <a:spcBef>
                <a:spcPts val="462"/>
              </a:spcBef>
              <a:spcAft>
                <a:spcPts val="0"/>
              </a:spcAft>
              <a:buClr>
                <a:schemeClr val="dk1"/>
              </a:buClr>
              <a:buSzPts val="1000"/>
              <a:buNone/>
              <a:defRPr sz="923"/>
            </a:lvl6pPr>
            <a:lvl7pPr marL="2954289" lvl="6" indent="-211021" algn="l">
              <a:lnSpc>
                <a:spcPct val="90000"/>
              </a:lnSpc>
              <a:spcBef>
                <a:spcPts val="462"/>
              </a:spcBef>
              <a:spcAft>
                <a:spcPts val="0"/>
              </a:spcAft>
              <a:buClr>
                <a:schemeClr val="dk1"/>
              </a:buClr>
              <a:buSzPts val="1000"/>
              <a:buNone/>
              <a:defRPr sz="923"/>
            </a:lvl7pPr>
            <a:lvl8pPr marL="3376331" lvl="7" indent="-211021" algn="l">
              <a:lnSpc>
                <a:spcPct val="90000"/>
              </a:lnSpc>
              <a:spcBef>
                <a:spcPts val="462"/>
              </a:spcBef>
              <a:spcAft>
                <a:spcPts val="0"/>
              </a:spcAft>
              <a:buClr>
                <a:schemeClr val="dk1"/>
              </a:buClr>
              <a:buSzPts val="1000"/>
              <a:buNone/>
              <a:defRPr sz="923"/>
            </a:lvl8pPr>
            <a:lvl9pPr marL="3798372" lvl="8" indent="-211021" algn="l">
              <a:lnSpc>
                <a:spcPct val="90000"/>
              </a:lnSpc>
              <a:spcBef>
                <a:spcPts val="462"/>
              </a:spcBef>
              <a:spcAft>
                <a:spcPts val="0"/>
              </a:spcAft>
              <a:buClr>
                <a:schemeClr val="dk1"/>
              </a:buClr>
              <a:buSzPts val="1000"/>
              <a:buNone/>
              <a:defRPr sz="923"/>
            </a:lvl9pPr>
          </a:lstStyle>
          <a:p>
            <a:endParaRPr/>
          </a:p>
        </p:txBody>
      </p:sp>
      <p:sp>
        <p:nvSpPr>
          <p:cNvPr id="65" name="Google Shape;65;p12"/>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2"/>
          <p:cNvSpPr txBox="1">
            <a:spLocks noGrp="1"/>
          </p:cNvSpPr>
          <p:nvPr>
            <p:ph type="ftr" idx="11"/>
          </p:nvPr>
        </p:nvSpPr>
        <p:spPr>
          <a:xfrm>
            <a:off x="3028951" y="6356353"/>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2"/>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4EFD23-5F8F-45F7-AED0-145E4C393D5C}"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D752B4-8509-4D01-8000-3C423673AE0A}" type="slidenum">
              <a:rPr lang="en-GB" smtClean="0"/>
              <a:t>‹#›</a:t>
            </a:fld>
            <a:endParaRPr lang="en-GB"/>
          </a:p>
        </p:txBody>
      </p:sp>
    </p:spTree>
    <p:extLst>
      <p:ext uri="{BB962C8B-B14F-4D97-AF65-F5344CB8AC3E}">
        <p14:creationId xmlns:p14="http://schemas.microsoft.com/office/powerpoint/2010/main" val="27161424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628651" y="365128"/>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3"/>
          <p:cNvSpPr txBox="1">
            <a:spLocks noGrp="1"/>
          </p:cNvSpPr>
          <p:nvPr>
            <p:ph type="body" idx="1"/>
          </p:nvPr>
        </p:nvSpPr>
        <p:spPr>
          <a:xfrm rot="5400000">
            <a:off x="2396332" y="57944"/>
            <a:ext cx="4351338" cy="7886700"/>
          </a:xfrm>
          <a:prstGeom prst="rect">
            <a:avLst/>
          </a:prstGeom>
          <a:noFill/>
          <a:ln>
            <a:noFill/>
          </a:ln>
        </p:spPr>
        <p:txBody>
          <a:bodyPr spcFirstLastPara="1" wrap="square" lIns="91425" tIns="45700" rIns="91425" bIns="45700" anchor="t" anchorCtr="0">
            <a:noAutofit/>
          </a:bodyPr>
          <a:lstStyle>
            <a:lvl1pPr marL="422041" lvl="0" indent="-316531" algn="l">
              <a:lnSpc>
                <a:spcPct val="90000"/>
              </a:lnSpc>
              <a:spcBef>
                <a:spcPts val="923"/>
              </a:spcBef>
              <a:spcAft>
                <a:spcPts val="0"/>
              </a:spcAft>
              <a:buClr>
                <a:schemeClr val="dk1"/>
              </a:buClr>
              <a:buSzPts val="1800"/>
              <a:buChar char="•"/>
              <a:defRPr/>
            </a:lvl1pPr>
            <a:lvl2pPr marL="844083" lvl="1" indent="-316531" algn="l">
              <a:lnSpc>
                <a:spcPct val="90000"/>
              </a:lnSpc>
              <a:spcBef>
                <a:spcPts val="462"/>
              </a:spcBef>
              <a:spcAft>
                <a:spcPts val="0"/>
              </a:spcAft>
              <a:buClr>
                <a:schemeClr val="dk1"/>
              </a:buClr>
              <a:buSzPts val="1800"/>
              <a:buChar char="•"/>
              <a:defRPr/>
            </a:lvl2pPr>
            <a:lvl3pPr marL="1266124" lvl="2" indent="-316531" algn="l">
              <a:lnSpc>
                <a:spcPct val="90000"/>
              </a:lnSpc>
              <a:spcBef>
                <a:spcPts val="462"/>
              </a:spcBef>
              <a:spcAft>
                <a:spcPts val="0"/>
              </a:spcAft>
              <a:buClr>
                <a:schemeClr val="dk1"/>
              </a:buClr>
              <a:buSzPts val="1800"/>
              <a:buChar char="•"/>
              <a:defRPr/>
            </a:lvl3pPr>
            <a:lvl4pPr marL="1688165" lvl="3" indent="-316531" algn="l">
              <a:lnSpc>
                <a:spcPct val="90000"/>
              </a:lnSpc>
              <a:spcBef>
                <a:spcPts val="462"/>
              </a:spcBef>
              <a:spcAft>
                <a:spcPts val="0"/>
              </a:spcAft>
              <a:buClr>
                <a:schemeClr val="dk1"/>
              </a:buClr>
              <a:buSzPts val="1800"/>
              <a:buChar char="•"/>
              <a:defRPr/>
            </a:lvl4pPr>
            <a:lvl5pPr marL="2110207" lvl="4" indent="-316531" algn="l">
              <a:lnSpc>
                <a:spcPct val="90000"/>
              </a:lnSpc>
              <a:spcBef>
                <a:spcPts val="462"/>
              </a:spcBef>
              <a:spcAft>
                <a:spcPts val="0"/>
              </a:spcAft>
              <a:buClr>
                <a:schemeClr val="dk1"/>
              </a:buClr>
              <a:buSzPts val="1800"/>
              <a:buChar char="•"/>
              <a:defRPr/>
            </a:lvl5pPr>
            <a:lvl6pPr marL="2532248" lvl="5" indent="-316531" algn="l">
              <a:lnSpc>
                <a:spcPct val="90000"/>
              </a:lnSpc>
              <a:spcBef>
                <a:spcPts val="462"/>
              </a:spcBef>
              <a:spcAft>
                <a:spcPts val="0"/>
              </a:spcAft>
              <a:buClr>
                <a:schemeClr val="dk1"/>
              </a:buClr>
              <a:buSzPts val="1800"/>
              <a:buChar char="•"/>
              <a:defRPr/>
            </a:lvl6pPr>
            <a:lvl7pPr marL="2954289" lvl="6" indent="-316531" algn="l">
              <a:lnSpc>
                <a:spcPct val="90000"/>
              </a:lnSpc>
              <a:spcBef>
                <a:spcPts val="462"/>
              </a:spcBef>
              <a:spcAft>
                <a:spcPts val="0"/>
              </a:spcAft>
              <a:buClr>
                <a:schemeClr val="dk1"/>
              </a:buClr>
              <a:buSzPts val="1800"/>
              <a:buChar char="•"/>
              <a:defRPr/>
            </a:lvl7pPr>
            <a:lvl8pPr marL="3376331" lvl="7" indent="-316531" algn="l">
              <a:lnSpc>
                <a:spcPct val="90000"/>
              </a:lnSpc>
              <a:spcBef>
                <a:spcPts val="462"/>
              </a:spcBef>
              <a:spcAft>
                <a:spcPts val="0"/>
              </a:spcAft>
              <a:buClr>
                <a:schemeClr val="dk1"/>
              </a:buClr>
              <a:buSzPts val="1800"/>
              <a:buChar char="•"/>
              <a:defRPr/>
            </a:lvl8pPr>
            <a:lvl9pPr marL="3798372" lvl="8" indent="-316531" algn="l">
              <a:lnSpc>
                <a:spcPct val="90000"/>
              </a:lnSpc>
              <a:spcBef>
                <a:spcPts val="462"/>
              </a:spcBef>
              <a:spcAft>
                <a:spcPts val="0"/>
              </a:spcAft>
              <a:buClr>
                <a:schemeClr val="dk1"/>
              </a:buClr>
              <a:buSzPts val="1800"/>
              <a:buChar char="•"/>
              <a:defRPr/>
            </a:lvl9pPr>
          </a:lstStyle>
          <a:p>
            <a:endParaRPr/>
          </a:p>
        </p:txBody>
      </p:sp>
      <p:sp>
        <p:nvSpPr>
          <p:cNvPr id="71" name="Google Shape;71;p13"/>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3"/>
          <p:cNvSpPr txBox="1">
            <a:spLocks noGrp="1"/>
          </p:cNvSpPr>
          <p:nvPr>
            <p:ph type="ftr" idx="11"/>
          </p:nvPr>
        </p:nvSpPr>
        <p:spPr>
          <a:xfrm>
            <a:off x="3028951" y="6356353"/>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3"/>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rot="5400000">
            <a:off x="4623595" y="2285207"/>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4"/>
          <p:cNvSpPr txBox="1">
            <a:spLocks noGrp="1"/>
          </p:cNvSpPr>
          <p:nvPr>
            <p:ph type="body" idx="1"/>
          </p:nvPr>
        </p:nvSpPr>
        <p:spPr>
          <a:xfrm rot="5400000">
            <a:off x="623095" y="370683"/>
            <a:ext cx="5811838" cy="5800725"/>
          </a:xfrm>
          <a:prstGeom prst="rect">
            <a:avLst/>
          </a:prstGeom>
          <a:noFill/>
          <a:ln>
            <a:noFill/>
          </a:ln>
        </p:spPr>
        <p:txBody>
          <a:bodyPr spcFirstLastPara="1" wrap="square" lIns="91425" tIns="45700" rIns="91425" bIns="45700" anchor="t" anchorCtr="0">
            <a:noAutofit/>
          </a:bodyPr>
          <a:lstStyle>
            <a:lvl1pPr marL="422041" lvl="0" indent="-316531" algn="l">
              <a:lnSpc>
                <a:spcPct val="90000"/>
              </a:lnSpc>
              <a:spcBef>
                <a:spcPts val="923"/>
              </a:spcBef>
              <a:spcAft>
                <a:spcPts val="0"/>
              </a:spcAft>
              <a:buClr>
                <a:schemeClr val="dk1"/>
              </a:buClr>
              <a:buSzPts val="1800"/>
              <a:buChar char="•"/>
              <a:defRPr/>
            </a:lvl1pPr>
            <a:lvl2pPr marL="844083" lvl="1" indent="-316531" algn="l">
              <a:lnSpc>
                <a:spcPct val="90000"/>
              </a:lnSpc>
              <a:spcBef>
                <a:spcPts val="462"/>
              </a:spcBef>
              <a:spcAft>
                <a:spcPts val="0"/>
              </a:spcAft>
              <a:buClr>
                <a:schemeClr val="dk1"/>
              </a:buClr>
              <a:buSzPts val="1800"/>
              <a:buChar char="•"/>
              <a:defRPr/>
            </a:lvl2pPr>
            <a:lvl3pPr marL="1266124" lvl="2" indent="-316531" algn="l">
              <a:lnSpc>
                <a:spcPct val="90000"/>
              </a:lnSpc>
              <a:spcBef>
                <a:spcPts val="462"/>
              </a:spcBef>
              <a:spcAft>
                <a:spcPts val="0"/>
              </a:spcAft>
              <a:buClr>
                <a:schemeClr val="dk1"/>
              </a:buClr>
              <a:buSzPts val="1800"/>
              <a:buChar char="•"/>
              <a:defRPr/>
            </a:lvl3pPr>
            <a:lvl4pPr marL="1688165" lvl="3" indent="-316531" algn="l">
              <a:lnSpc>
                <a:spcPct val="90000"/>
              </a:lnSpc>
              <a:spcBef>
                <a:spcPts val="462"/>
              </a:spcBef>
              <a:spcAft>
                <a:spcPts val="0"/>
              </a:spcAft>
              <a:buClr>
                <a:schemeClr val="dk1"/>
              </a:buClr>
              <a:buSzPts val="1800"/>
              <a:buChar char="•"/>
              <a:defRPr/>
            </a:lvl4pPr>
            <a:lvl5pPr marL="2110207" lvl="4" indent="-316531" algn="l">
              <a:lnSpc>
                <a:spcPct val="90000"/>
              </a:lnSpc>
              <a:spcBef>
                <a:spcPts val="462"/>
              </a:spcBef>
              <a:spcAft>
                <a:spcPts val="0"/>
              </a:spcAft>
              <a:buClr>
                <a:schemeClr val="dk1"/>
              </a:buClr>
              <a:buSzPts val="1800"/>
              <a:buChar char="•"/>
              <a:defRPr/>
            </a:lvl5pPr>
            <a:lvl6pPr marL="2532248" lvl="5" indent="-316531" algn="l">
              <a:lnSpc>
                <a:spcPct val="90000"/>
              </a:lnSpc>
              <a:spcBef>
                <a:spcPts val="462"/>
              </a:spcBef>
              <a:spcAft>
                <a:spcPts val="0"/>
              </a:spcAft>
              <a:buClr>
                <a:schemeClr val="dk1"/>
              </a:buClr>
              <a:buSzPts val="1800"/>
              <a:buChar char="•"/>
              <a:defRPr/>
            </a:lvl6pPr>
            <a:lvl7pPr marL="2954289" lvl="6" indent="-316531" algn="l">
              <a:lnSpc>
                <a:spcPct val="90000"/>
              </a:lnSpc>
              <a:spcBef>
                <a:spcPts val="462"/>
              </a:spcBef>
              <a:spcAft>
                <a:spcPts val="0"/>
              </a:spcAft>
              <a:buClr>
                <a:schemeClr val="dk1"/>
              </a:buClr>
              <a:buSzPts val="1800"/>
              <a:buChar char="•"/>
              <a:defRPr/>
            </a:lvl7pPr>
            <a:lvl8pPr marL="3376331" lvl="7" indent="-316531" algn="l">
              <a:lnSpc>
                <a:spcPct val="90000"/>
              </a:lnSpc>
              <a:spcBef>
                <a:spcPts val="462"/>
              </a:spcBef>
              <a:spcAft>
                <a:spcPts val="0"/>
              </a:spcAft>
              <a:buClr>
                <a:schemeClr val="dk1"/>
              </a:buClr>
              <a:buSzPts val="1800"/>
              <a:buChar char="•"/>
              <a:defRPr/>
            </a:lvl8pPr>
            <a:lvl9pPr marL="3798372" lvl="8" indent="-316531" algn="l">
              <a:lnSpc>
                <a:spcPct val="90000"/>
              </a:lnSpc>
              <a:spcBef>
                <a:spcPts val="462"/>
              </a:spcBef>
              <a:spcAft>
                <a:spcPts val="0"/>
              </a:spcAft>
              <a:buClr>
                <a:schemeClr val="dk1"/>
              </a:buClr>
              <a:buSzPts val="1800"/>
              <a:buChar char="•"/>
              <a:defRPr/>
            </a:lvl9pPr>
          </a:lstStyle>
          <a:p>
            <a:endParaRPr/>
          </a:p>
        </p:txBody>
      </p:sp>
      <p:sp>
        <p:nvSpPr>
          <p:cNvPr id="77" name="Google Shape;77;p14"/>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4"/>
          <p:cNvSpPr txBox="1">
            <a:spLocks noGrp="1"/>
          </p:cNvSpPr>
          <p:nvPr>
            <p:ph type="ftr" idx="11"/>
          </p:nvPr>
        </p:nvSpPr>
        <p:spPr>
          <a:xfrm>
            <a:off x="3028951" y="6356353"/>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4"/>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4EFD23-5F8F-45F7-AED0-145E4C393D5C}"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D752B4-8509-4D01-8000-3C423673AE0A}" type="slidenum">
              <a:rPr lang="en-GB" smtClean="0"/>
              <a:t>‹#›</a:t>
            </a:fld>
            <a:endParaRPr lang="en-GB"/>
          </a:p>
        </p:txBody>
      </p:sp>
    </p:spTree>
    <p:extLst>
      <p:ext uri="{BB962C8B-B14F-4D97-AF65-F5344CB8AC3E}">
        <p14:creationId xmlns:p14="http://schemas.microsoft.com/office/powerpoint/2010/main" val="3614436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34EFD23-5F8F-45F7-AED0-145E4C393D5C}" type="datetimeFigureOut">
              <a:rPr lang="en-GB" smtClean="0"/>
              <a:t>14/03/2023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D752B4-8509-4D01-8000-3C423673AE0A}" type="slidenum">
              <a:rPr lang="en-GB" smtClean="0"/>
              <a:t>‹#›</a:t>
            </a:fld>
            <a:endParaRPr lang="en-GB"/>
          </a:p>
        </p:txBody>
      </p:sp>
    </p:spTree>
    <p:extLst>
      <p:ext uri="{BB962C8B-B14F-4D97-AF65-F5344CB8AC3E}">
        <p14:creationId xmlns:p14="http://schemas.microsoft.com/office/powerpoint/2010/main" val="2739238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34EFD23-5F8F-45F7-AED0-145E4C393D5C}" type="datetimeFigureOut">
              <a:rPr lang="en-GB" smtClean="0"/>
              <a:t>14/03/2023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CD752B4-8509-4D01-8000-3C423673AE0A}" type="slidenum">
              <a:rPr lang="en-GB" smtClean="0"/>
              <a:t>‹#›</a:t>
            </a:fld>
            <a:endParaRPr lang="en-GB"/>
          </a:p>
        </p:txBody>
      </p:sp>
    </p:spTree>
    <p:extLst>
      <p:ext uri="{BB962C8B-B14F-4D97-AF65-F5344CB8AC3E}">
        <p14:creationId xmlns:p14="http://schemas.microsoft.com/office/powerpoint/2010/main" val="1733176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34EFD23-5F8F-45F7-AED0-145E4C393D5C}" type="datetimeFigureOut">
              <a:rPr lang="en-GB" smtClean="0"/>
              <a:t>14/03/2023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CD752B4-8509-4D01-8000-3C423673AE0A}" type="slidenum">
              <a:rPr lang="en-GB" smtClean="0"/>
              <a:t>‹#›</a:t>
            </a:fld>
            <a:endParaRPr lang="en-GB"/>
          </a:p>
        </p:txBody>
      </p:sp>
    </p:spTree>
    <p:extLst>
      <p:ext uri="{BB962C8B-B14F-4D97-AF65-F5344CB8AC3E}">
        <p14:creationId xmlns:p14="http://schemas.microsoft.com/office/powerpoint/2010/main" val="404584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4EFD23-5F8F-45F7-AED0-145E4C393D5C}" type="datetimeFigureOut">
              <a:rPr lang="en-GB" smtClean="0"/>
              <a:t>14/03/2023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CD752B4-8509-4D01-8000-3C423673AE0A}" type="slidenum">
              <a:rPr lang="en-GB" smtClean="0"/>
              <a:t>‹#›</a:t>
            </a:fld>
            <a:endParaRPr lang="en-GB"/>
          </a:p>
        </p:txBody>
      </p:sp>
    </p:spTree>
    <p:extLst>
      <p:ext uri="{BB962C8B-B14F-4D97-AF65-F5344CB8AC3E}">
        <p14:creationId xmlns:p14="http://schemas.microsoft.com/office/powerpoint/2010/main" val="497979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4EFD23-5F8F-45F7-AED0-145E4C393D5C}" type="datetimeFigureOut">
              <a:rPr lang="en-GB" smtClean="0"/>
              <a:t>14/03/2023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D752B4-8509-4D01-8000-3C423673AE0A}" type="slidenum">
              <a:rPr lang="en-GB" smtClean="0"/>
              <a:t>‹#›</a:t>
            </a:fld>
            <a:endParaRPr lang="en-GB"/>
          </a:p>
        </p:txBody>
      </p:sp>
    </p:spTree>
    <p:extLst>
      <p:ext uri="{BB962C8B-B14F-4D97-AF65-F5344CB8AC3E}">
        <p14:creationId xmlns:p14="http://schemas.microsoft.com/office/powerpoint/2010/main" val="3458293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4EFD23-5F8F-45F7-AED0-145E4C393D5C}" type="datetimeFigureOut">
              <a:rPr lang="en-GB" smtClean="0"/>
              <a:t>14/03/2023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D752B4-8509-4D01-8000-3C423673AE0A}" type="slidenum">
              <a:rPr lang="en-GB" smtClean="0"/>
              <a:t>‹#›</a:t>
            </a:fld>
            <a:endParaRPr lang="en-GB"/>
          </a:p>
        </p:txBody>
      </p:sp>
    </p:spTree>
    <p:extLst>
      <p:ext uri="{BB962C8B-B14F-4D97-AF65-F5344CB8AC3E}">
        <p14:creationId xmlns:p14="http://schemas.microsoft.com/office/powerpoint/2010/main" val="2077109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4EFD23-5F8F-45F7-AED0-145E4C393D5C}" type="datetimeFigureOut">
              <a:rPr lang="en-GB" smtClean="0"/>
              <a:t>14/03/2023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D752B4-8509-4D01-8000-3C423673AE0A}" type="slidenum">
              <a:rPr lang="en-GB" smtClean="0"/>
              <a:t>‹#›</a:t>
            </a:fld>
            <a:endParaRPr lang="en-GB"/>
          </a:p>
        </p:txBody>
      </p:sp>
    </p:spTree>
    <p:extLst>
      <p:ext uri="{BB962C8B-B14F-4D97-AF65-F5344CB8AC3E}">
        <p14:creationId xmlns:p14="http://schemas.microsoft.com/office/powerpoint/2010/main" val="1642748714"/>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628651" y="365128"/>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
          <p:cNvSpPr txBox="1">
            <a:spLocks noGrp="1"/>
          </p:cNvSpPr>
          <p:nvPr>
            <p:ph type="body" idx="1"/>
          </p:nvPr>
        </p:nvSpPr>
        <p:spPr>
          <a:xfrm>
            <a:off x="628651"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108"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662"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662"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662"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662"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662"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662"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662"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662" b="0" i="0" u="none" strike="noStrike" cap="none">
                <a:solidFill>
                  <a:schemeClr val="dk1"/>
                </a:solidFill>
                <a:latin typeface="Calibri"/>
                <a:ea typeface="Calibri"/>
                <a:cs typeface="Calibri"/>
                <a:sym typeface="Calibri"/>
              </a:defRPr>
            </a:lvl9pPr>
          </a:lstStyle>
          <a:p>
            <a:endParaRPr/>
          </a:p>
        </p:txBody>
      </p:sp>
      <p:sp>
        <p:nvSpPr>
          <p:cNvPr id="9" name="Google Shape;9;p3"/>
          <p:cNvSpPr txBox="1">
            <a:spLocks noGrp="1"/>
          </p:cNvSpPr>
          <p:nvPr>
            <p:ph type="ftr" idx="11"/>
          </p:nvPr>
        </p:nvSpPr>
        <p:spPr>
          <a:xfrm>
            <a:off x="3028951" y="6356353"/>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108"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662"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662"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662"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662"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662"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662"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662"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662" b="0" i="0" u="none" strike="noStrike" cap="none">
                <a:solidFill>
                  <a:schemeClr val="dk1"/>
                </a:solidFill>
                <a:latin typeface="Calibri"/>
                <a:ea typeface="Calibri"/>
                <a:cs typeface="Calibri"/>
                <a:sym typeface="Calibri"/>
              </a:defRPr>
            </a:lvl9pPr>
          </a:lstStyle>
          <a:p>
            <a:endParaRPr/>
          </a:p>
        </p:txBody>
      </p:sp>
      <p:sp>
        <p:nvSpPr>
          <p:cNvPr id="10" name="Google Shape;10;p3"/>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108"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4.png"/><Relationship Id="rId11" Type="http://schemas.openxmlformats.org/officeDocument/2006/relationships/image" Target="../media/image29.jpe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htlcdev@hants.gov.uk"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hyperlink" Target="https://history.hias.hants.gov.uk/course/view.php?id=91" TargetMode="External"/><Relationship Id="rId13" Type="http://schemas.openxmlformats.org/officeDocument/2006/relationships/hyperlink" Target="https://assessment.hias.hants.gov.uk/course/view.php?id=20" TargetMode="External"/><Relationship Id="rId3" Type="http://schemas.openxmlformats.org/officeDocument/2006/relationships/hyperlink" Target="https://english.hias.hants.gov.uk/course/view.php?id=740" TargetMode="External"/><Relationship Id="rId7" Type="http://schemas.openxmlformats.org/officeDocument/2006/relationships/hyperlink" Target="https://re.hias.hants.gov.uk/course/view.php?id=118" TargetMode="External"/><Relationship Id="rId12" Type="http://schemas.openxmlformats.org/officeDocument/2006/relationships/hyperlink" Target="https://designandtechnology.hias.hants.gov.uk/course/view.php?id=36#section-0" TargetMode="External"/><Relationship Id="rId17" Type="http://schemas.openxmlformats.org/officeDocument/2006/relationships/image" Target="../media/image2.png"/><Relationship Id="rId2" Type="http://schemas.openxmlformats.org/officeDocument/2006/relationships/hyperlink" Target="https://hias-moodle.mylearningapp.com/mod/page/view.php?id=481" TargetMode="External"/><Relationship Id="rId16"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geography.hias.hants.gov.uk/course/view.php?id=131" TargetMode="External"/><Relationship Id="rId11" Type="http://schemas.openxmlformats.org/officeDocument/2006/relationships/hyperlink" Target="https://art.hias.hants.gov.uk/course/view.php?id=35" TargetMode="External"/><Relationship Id="rId5" Type="http://schemas.openxmlformats.org/officeDocument/2006/relationships/hyperlink" Target="https://science.hias.hants.gov.uk/course/view.php?id=155" TargetMode="External"/><Relationship Id="rId15" Type="http://schemas.openxmlformats.org/officeDocument/2006/relationships/hyperlink" Target="https://sen.hias.hants.gov.uk/course/view.php?id=5" TargetMode="External"/><Relationship Id="rId10" Type="http://schemas.openxmlformats.org/officeDocument/2006/relationships/hyperlink" Target="https://computing.hias.hants.gov.uk/course/view.php?id=43" TargetMode="External"/><Relationship Id="rId4" Type="http://schemas.openxmlformats.org/officeDocument/2006/relationships/hyperlink" Target="https://maths.hias.hants.gov.uk/course/view.php?id=218" TargetMode="External"/><Relationship Id="rId9" Type="http://schemas.openxmlformats.org/officeDocument/2006/relationships/hyperlink" Target="https://leadership.hias.hants.gov.uk/course/view.php?id=144" TargetMode="External"/><Relationship Id="rId14" Type="http://schemas.openxmlformats.org/officeDocument/2006/relationships/hyperlink" Target="https://hias-moodle.mylearningapp.com/course/view.php?id=8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628800"/>
            <a:ext cx="7772400" cy="1470025"/>
          </a:xfrm>
        </p:spPr>
        <p:txBody>
          <a:bodyPr>
            <a:normAutofit/>
          </a:bodyPr>
          <a:lstStyle/>
          <a:p>
            <a:pPr algn="l"/>
            <a:r>
              <a:rPr lang="en-GB" sz="3200" b="1" dirty="0">
                <a:latin typeface="Arial" panose="020B0604020202020204" pitchFamily="34" charset="0"/>
                <a:cs typeface="Arial" panose="020B0604020202020204" pitchFamily="34" charset="0"/>
              </a:rPr>
              <a:t>Knowledge organiser for photography</a:t>
            </a:r>
          </a:p>
        </p:txBody>
      </p:sp>
      <p:sp>
        <p:nvSpPr>
          <p:cNvPr id="3" name="Subtitle 2"/>
          <p:cNvSpPr>
            <a:spLocks noGrp="1"/>
          </p:cNvSpPr>
          <p:nvPr>
            <p:ph type="subTitle" idx="1"/>
          </p:nvPr>
        </p:nvSpPr>
        <p:spPr>
          <a:xfrm>
            <a:off x="323528" y="3068960"/>
            <a:ext cx="7776864" cy="796270"/>
          </a:xfrm>
        </p:spPr>
        <p:txBody>
          <a:bodyPr>
            <a:noAutofit/>
          </a:bodyPr>
          <a:lstStyle/>
          <a:p>
            <a:pPr algn="l"/>
            <a:r>
              <a:rPr lang="en-GB" sz="2400" dirty="0">
                <a:solidFill>
                  <a:schemeClr val="tx1"/>
                </a:solidFill>
                <a:latin typeface="Arial" panose="020B0604020202020204" pitchFamily="34" charset="0"/>
                <a:cs typeface="Arial" panose="020B0604020202020204" pitchFamily="34" charset="0"/>
              </a:rPr>
              <a:t>A glossary of vocabulary relating to terms and processes</a:t>
            </a:r>
          </a:p>
        </p:txBody>
      </p:sp>
      <p:sp>
        <p:nvSpPr>
          <p:cNvPr id="4" name="Subtitle 2"/>
          <p:cNvSpPr txBox="1">
            <a:spLocks/>
          </p:cNvSpPr>
          <p:nvPr/>
        </p:nvSpPr>
        <p:spPr>
          <a:xfrm>
            <a:off x="359718" y="4797152"/>
            <a:ext cx="7776864" cy="112697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1200" dirty="0">
                <a:solidFill>
                  <a:schemeClr val="tx1"/>
                </a:solidFill>
                <a:latin typeface="Arial" panose="020B0604020202020204" pitchFamily="34" charset="0"/>
                <a:cs typeface="Arial" panose="020B0604020202020204" pitchFamily="34" charset="0"/>
              </a:rPr>
              <a:t>Jayne stillman</a:t>
            </a:r>
          </a:p>
          <a:p>
            <a:pPr algn="l"/>
            <a:r>
              <a:rPr lang="en-GB" sz="1200" dirty="0">
                <a:solidFill>
                  <a:schemeClr val="tx1"/>
                </a:solidFill>
                <a:latin typeface="Arial" panose="020B0604020202020204" pitchFamily="34" charset="0"/>
                <a:cs typeface="Arial" panose="020B0604020202020204" pitchFamily="34" charset="0"/>
              </a:rPr>
              <a:t>March 2023</a:t>
            </a:r>
          </a:p>
          <a:p>
            <a:pPr algn="l"/>
            <a:r>
              <a:rPr lang="en-GB" sz="1200" dirty="0">
                <a:solidFill>
                  <a:schemeClr val="tx1"/>
                </a:solidFill>
                <a:latin typeface="Arial" panose="020B0604020202020204" pitchFamily="34" charset="0"/>
                <a:cs typeface="Arial" panose="020B0604020202020204" pitchFamily="34" charset="0"/>
              </a:rPr>
              <a:t>Final version</a:t>
            </a:r>
          </a:p>
        </p:txBody>
      </p:sp>
      <p:sp>
        <p:nvSpPr>
          <p:cNvPr id="5" name="Text Box 2"/>
          <p:cNvSpPr txBox="1">
            <a:spLocks noChangeArrowheads="1"/>
          </p:cNvSpPr>
          <p:nvPr/>
        </p:nvSpPr>
        <p:spPr bwMode="auto">
          <a:xfrm>
            <a:off x="0" y="0"/>
            <a:ext cx="4067944"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spcAft>
                <a:spcPts val="0"/>
              </a:spcAft>
            </a:pPr>
            <a:r>
              <a:rPr lang="en-GB" sz="1800" b="0" kern="0" dirty="0">
                <a:solidFill>
                  <a:srgbClr val="FFFFFF"/>
                </a:solidFill>
                <a:effectLst/>
                <a:latin typeface="Arial"/>
                <a:ea typeface="Times New Roman"/>
              </a:rPr>
              <a:t>HIAS MOODLE OPEN RESOURCE</a:t>
            </a:r>
            <a:endParaRPr lang="en-GB" sz="1800" b="1" kern="0" dirty="0">
              <a:solidFill>
                <a:srgbClr val="FFFFFF"/>
              </a:solidFill>
              <a:effectLst/>
              <a:latin typeface="Arial"/>
              <a:ea typeface="Times New Roman"/>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6986860" y="27370"/>
            <a:ext cx="2139950" cy="835025"/>
          </a:xfrm>
          <a:prstGeom prst="rect">
            <a:avLst/>
          </a:prstGeom>
          <a:noFill/>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7157149" y="6308551"/>
            <a:ext cx="1951355" cy="504825"/>
          </a:xfrm>
          <a:prstGeom prst="rect">
            <a:avLst/>
          </a:prstGeom>
          <a:noFill/>
          <a:ln>
            <a:noFill/>
          </a:ln>
        </p:spPr>
      </p:pic>
    </p:spTree>
    <p:extLst>
      <p:ext uri="{BB962C8B-B14F-4D97-AF65-F5344CB8AC3E}">
        <p14:creationId xmlns:p14="http://schemas.microsoft.com/office/powerpoint/2010/main" val="294166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185261" y="333767"/>
            <a:ext cx="8330051" cy="368287"/>
          </a:xfrm>
          <a:prstGeom prst="rect">
            <a:avLst/>
          </a:prstGeom>
          <a:solidFill>
            <a:schemeClr val="bg1">
              <a:lumMod val="95000"/>
            </a:schemeClr>
          </a:solidFill>
          <a:ln w="12700" cap="flat" cmpd="sng">
            <a:solidFill>
              <a:schemeClr val="bg1">
                <a:lumMod val="95000"/>
              </a:schemeClr>
            </a:solidFill>
            <a:prstDash val="solid"/>
            <a:miter lim="800000"/>
            <a:headEnd type="none" w="sm" len="sm"/>
            <a:tailEnd type="none" w="sm" len="sm"/>
          </a:ln>
        </p:spPr>
        <p:txBody>
          <a:bodyPr spcFirstLastPara="1" wrap="square" lIns="84392" tIns="42185" rIns="84392" bIns="42185" anchor="ctr" anchorCtr="0">
            <a:noAutofit/>
          </a:bodyPr>
          <a:lstStyle/>
          <a:p>
            <a:pPr algn="ctr">
              <a:buSzPts val="1200"/>
            </a:pPr>
            <a:r>
              <a:rPr lang="en-GB" sz="1108">
                <a:solidFill>
                  <a:schemeClr val="dk1"/>
                </a:solidFill>
                <a:latin typeface="Calibri"/>
                <a:ea typeface="Calibri"/>
                <a:cs typeface="Calibri"/>
                <a:sym typeface="Calibri"/>
              </a:rPr>
              <a:t>Knowledge Base: Photography                                                        Basic Theory                                                              </a:t>
            </a:r>
            <a:r>
              <a:rPr lang="en-GB" sz="1108" b="0" i="0" u="none" strike="noStrike" cap="none">
                <a:solidFill>
                  <a:schemeClr val="dk1"/>
                </a:solidFill>
                <a:latin typeface="Calibri"/>
                <a:ea typeface="Calibri"/>
                <a:cs typeface="Calibri"/>
                <a:sym typeface="Calibri"/>
              </a:rPr>
              <a:t>Year </a:t>
            </a:r>
            <a:r>
              <a:rPr lang="en-GB" sz="1108">
                <a:solidFill>
                  <a:schemeClr val="dk1"/>
                </a:solidFill>
                <a:latin typeface="Calibri"/>
                <a:ea typeface="Calibri"/>
                <a:cs typeface="Calibri"/>
                <a:sym typeface="Calibri"/>
              </a:rPr>
              <a:t>10</a:t>
            </a:r>
            <a:endParaRPr lang="en-GB" sz="1108" b="0" i="0" u="none" strike="noStrike" cap="none">
              <a:solidFill>
                <a:schemeClr val="dk1"/>
              </a:solidFill>
              <a:latin typeface="Calibri"/>
              <a:ea typeface="Calibri"/>
              <a:cs typeface="Calibri"/>
            </a:endParaRPr>
          </a:p>
        </p:txBody>
      </p:sp>
      <p:graphicFrame>
        <p:nvGraphicFramePr>
          <p:cNvPr id="86" name="Google Shape;86;p1"/>
          <p:cNvGraphicFramePr/>
          <p:nvPr/>
        </p:nvGraphicFramePr>
        <p:xfrm>
          <a:off x="185261" y="780566"/>
          <a:ext cx="4760538" cy="2250876"/>
        </p:xfrm>
        <a:graphic>
          <a:graphicData uri="http://schemas.openxmlformats.org/drawingml/2006/table">
            <a:tbl>
              <a:tblPr firstRow="1" bandRow="1">
                <a:noFill/>
              </a:tblPr>
              <a:tblGrid>
                <a:gridCol w="406615">
                  <a:extLst>
                    <a:ext uri="{9D8B030D-6E8A-4147-A177-3AD203B41FA5}">
                      <a16:colId xmlns:a16="http://schemas.microsoft.com/office/drawing/2014/main" val="20000"/>
                    </a:ext>
                  </a:extLst>
                </a:gridCol>
                <a:gridCol w="1159315">
                  <a:extLst>
                    <a:ext uri="{9D8B030D-6E8A-4147-A177-3AD203B41FA5}">
                      <a16:colId xmlns:a16="http://schemas.microsoft.com/office/drawing/2014/main" val="20001"/>
                    </a:ext>
                  </a:extLst>
                </a:gridCol>
                <a:gridCol w="3194608">
                  <a:extLst>
                    <a:ext uri="{9D8B030D-6E8A-4147-A177-3AD203B41FA5}">
                      <a16:colId xmlns:a16="http://schemas.microsoft.com/office/drawing/2014/main" val="20002"/>
                    </a:ext>
                  </a:extLst>
                </a:gridCol>
              </a:tblGrid>
              <a:tr h="225092">
                <a:tc gridSpan="3">
                  <a:txBody>
                    <a:bodyPr/>
                    <a:lstStyle/>
                    <a:p>
                      <a:pPr marL="0" marR="0" lvl="0" indent="0" algn="l" rtl="0">
                        <a:lnSpc>
                          <a:spcPct val="100000"/>
                        </a:lnSpc>
                        <a:spcBef>
                          <a:spcPts val="0"/>
                        </a:spcBef>
                        <a:spcAft>
                          <a:spcPts val="0"/>
                        </a:spcAft>
                        <a:buClr>
                          <a:srgbClr val="000000"/>
                        </a:buClr>
                        <a:buSzPts val="1050"/>
                        <a:buFont typeface="Arial"/>
                        <a:buNone/>
                      </a:pPr>
                      <a:r>
                        <a:rPr lang="en-GB" sz="900" b="0">
                          <a:solidFill>
                            <a:schemeClr val="dk1"/>
                          </a:solidFill>
                        </a:rPr>
                        <a:t>1. Aperture</a:t>
                      </a:r>
                    </a:p>
                  </a:txBody>
                  <a:tcPr marL="84406" marR="84406" marT="42203" marB="4220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5769">
                <a:tc>
                  <a:txBody>
                    <a:bodyPr/>
                    <a:lstStyle/>
                    <a:p>
                      <a:pPr marL="0" marR="0" lvl="0" indent="0" algn="l" rtl="0">
                        <a:lnSpc>
                          <a:spcPct val="100000"/>
                        </a:lnSpc>
                        <a:spcBef>
                          <a:spcPts val="0"/>
                        </a:spcBef>
                        <a:spcAft>
                          <a:spcPts val="0"/>
                        </a:spcAft>
                        <a:buClr>
                          <a:srgbClr val="000000"/>
                        </a:buClr>
                        <a:buSzPts val="1050"/>
                        <a:buFont typeface="Arial"/>
                        <a:buNone/>
                      </a:pPr>
                      <a:r>
                        <a:rPr lang="en-GB" sz="900" b="0" u="none" strike="noStrike" cap="none">
                          <a:solidFill>
                            <a:schemeClr val="dk1"/>
                          </a:solidFill>
                        </a:rPr>
                        <a:t>1.1</a:t>
                      </a:r>
                      <a:endParaRPr sz="900" b="0" u="none" strike="noStrike" cap="none">
                        <a:solidFill>
                          <a:schemeClr val="dk1"/>
                        </a:solidFill>
                      </a:endParaRPr>
                    </a:p>
                  </a:txBody>
                  <a:tcPr marL="84415" marR="84415" marT="42208" marB="42208">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050"/>
                        <a:buFont typeface="Arial"/>
                        <a:buNone/>
                      </a:pPr>
                      <a:r>
                        <a:rPr lang="en-GB" sz="900" b="0" u="none" strike="noStrike" cap="none">
                          <a:solidFill>
                            <a:schemeClr val="dk1"/>
                          </a:solidFill>
                        </a:rPr>
                        <a:t>Aperture Priority</a:t>
                      </a:r>
                    </a:p>
                  </a:txBody>
                  <a:tcPr marL="84415" marR="84415" marT="42208" marB="42208">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a:lnSpc>
                          <a:spcPct val="100000"/>
                        </a:lnSpc>
                        <a:spcBef>
                          <a:spcPts val="0"/>
                        </a:spcBef>
                        <a:spcAft>
                          <a:spcPts val="0"/>
                        </a:spcAft>
                        <a:buNone/>
                      </a:pPr>
                      <a:r>
                        <a:rPr lang="en-GB" sz="900" b="0" i="0" u="none" strike="noStrike" cap="none" noProof="0">
                          <a:latin typeface="Calibri"/>
                        </a:rPr>
                        <a:t>AV (Aperture Value) – The mode that lets you control how open the aperture is within the lens.</a:t>
                      </a:r>
                    </a:p>
                  </a:txBody>
                  <a:tcPr marL="84415" marR="84415" marT="42208" marB="42208">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647123">
                <a:tc>
                  <a:txBody>
                    <a:bodyPr/>
                    <a:lstStyle/>
                    <a:p>
                      <a:pPr marL="0" marR="0" lvl="0" indent="0" algn="l" rtl="0">
                        <a:lnSpc>
                          <a:spcPct val="100000"/>
                        </a:lnSpc>
                        <a:spcBef>
                          <a:spcPts val="0"/>
                        </a:spcBef>
                        <a:spcAft>
                          <a:spcPts val="0"/>
                        </a:spcAft>
                        <a:buClr>
                          <a:srgbClr val="000000"/>
                        </a:buClr>
                        <a:buSzPts val="1050"/>
                        <a:buFont typeface="Arial"/>
                        <a:buNone/>
                      </a:pPr>
                      <a:r>
                        <a:rPr lang="en-GB" sz="900" b="0" u="none" strike="noStrike" cap="none">
                          <a:solidFill>
                            <a:schemeClr val="dk1"/>
                          </a:solidFill>
                        </a:rPr>
                        <a:t>1.2</a:t>
                      </a:r>
                      <a:endParaRPr sz="900" b="0" u="none" strike="noStrike" cap="none">
                        <a:solidFill>
                          <a:schemeClr val="dk1"/>
                        </a:solidFill>
                      </a:endParaRPr>
                    </a:p>
                  </a:txBody>
                  <a:tcPr marL="84415" marR="84415" marT="42208" marB="42208">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a:lnSpc>
                          <a:spcPct val="100000"/>
                        </a:lnSpc>
                        <a:spcBef>
                          <a:spcPts val="0"/>
                        </a:spcBef>
                        <a:spcAft>
                          <a:spcPts val="0"/>
                        </a:spcAft>
                        <a:buNone/>
                      </a:pPr>
                      <a:r>
                        <a:rPr lang="en-US" sz="900" b="0" i="0" u="none" strike="noStrike" cap="none" noProof="0">
                          <a:latin typeface="Calibri"/>
                        </a:rPr>
                        <a:t>F number</a:t>
                      </a:r>
                    </a:p>
                  </a:txBody>
                  <a:tcPr marL="84415" marR="84415" marT="42208" marB="42208">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a:lnSpc>
                          <a:spcPct val="100000"/>
                        </a:lnSpc>
                        <a:spcBef>
                          <a:spcPts val="0"/>
                        </a:spcBef>
                        <a:spcAft>
                          <a:spcPts val="0"/>
                        </a:spcAft>
                        <a:buNone/>
                      </a:pPr>
                      <a:r>
                        <a:rPr lang="en-GB" sz="900" b="0" i="0" u="none" strike="noStrike" cap="none" noProof="0">
                          <a:latin typeface="Calibri"/>
                        </a:rPr>
                        <a:t>The setting for the size of the aperture. The lower it is, the more light is let into the camera and adds to the background blur. The higher it is, the less light is let into the camera and more focus an image has.</a:t>
                      </a:r>
                    </a:p>
                  </a:txBody>
                  <a:tcPr marL="84415" marR="84415" marT="42208" marB="42208">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647123">
                <a:tc>
                  <a:txBody>
                    <a:bodyPr/>
                    <a:lstStyle/>
                    <a:p>
                      <a:pPr marL="0" marR="0" lvl="0" indent="0" algn="l" rtl="0">
                        <a:lnSpc>
                          <a:spcPct val="100000"/>
                        </a:lnSpc>
                        <a:spcBef>
                          <a:spcPts val="0"/>
                        </a:spcBef>
                        <a:spcAft>
                          <a:spcPts val="0"/>
                        </a:spcAft>
                        <a:buClr>
                          <a:srgbClr val="000000"/>
                        </a:buClr>
                        <a:buSzPts val="1050"/>
                        <a:buFont typeface="Arial"/>
                        <a:buNone/>
                      </a:pPr>
                      <a:r>
                        <a:rPr lang="en-GB" sz="900" b="0" u="none" strike="noStrike" cap="none">
                          <a:solidFill>
                            <a:schemeClr val="dk1"/>
                          </a:solidFill>
                        </a:rPr>
                        <a:t>1.3</a:t>
                      </a:r>
                      <a:endParaRPr sz="900" b="0" u="none" strike="noStrike" cap="none">
                        <a:solidFill>
                          <a:schemeClr val="dk1"/>
                        </a:solidFill>
                      </a:endParaRPr>
                    </a:p>
                  </a:txBody>
                  <a:tcPr marL="84415" marR="84415" marT="42208" marB="42208">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050"/>
                        <a:buFont typeface="Arial"/>
                        <a:buNone/>
                      </a:pPr>
                      <a:r>
                        <a:rPr lang="en-GB" sz="900" b="0" u="none" strike="noStrike" cap="none">
                          <a:solidFill>
                            <a:schemeClr val="dk1"/>
                          </a:solidFill>
                        </a:rPr>
                        <a:t>Depth of Field</a:t>
                      </a:r>
                    </a:p>
                  </a:txBody>
                  <a:tcPr marL="84415" marR="84415" marT="42208" marB="42208">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a:lnSpc>
                          <a:spcPct val="100000"/>
                        </a:lnSpc>
                        <a:spcBef>
                          <a:spcPts val="0"/>
                        </a:spcBef>
                        <a:spcAft>
                          <a:spcPts val="0"/>
                        </a:spcAft>
                        <a:buNone/>
                      </a:pPr>
                      <a:r>
                        <a:rPr lang="en-GB" sz="900" b="0" i="0" u="none" strike="noStrike" cap="none" noProof="0">
                          <a:latin typeface="Calibri"/>
                        </a:rPr>
                        <a:t>It can isolate a subject from its background and foreground (when using a shallow depth of field) or it can put the same subject in context by revealing it’s surrounds with a larger depth of field. </a:t>
                      </a:r>
                    </a:p>
                  </a:txBody>
                  <a:tcPr marL="84415" marR="84415" marT="42208" marB="42208">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365769">
                <a:tc>
                  <a:txBody>
                    <a:bodyPr/>
                    <a:lstStyle/>
                    <a:p>
                      <a:pPr marL="0" marR="0" lvl="0" indent="0" algn="l" rtl="0">
                        <a:lnSpc>
                          <a:spcPct val="100000"/>
                        </a:lnSpc>
                        <a:spcBef>
                          <a:spcPts val="0"/>
                        </a:spcBef>
                        <a:spcAft>
                          <a:spcPts val="0"/>
                        </a:spcAft>
                        <a:buClr>
                          <a:srgbClr val="000000"/>
                        </a:buClr>
                        <a:buSzPts val="1050"/>
                        <a:buFont typeface="Arial"/>
                        <a:buNone/>
                      </a:pPr>
                      <a:r>
                        <a:rPr lang="en-GB" sz="900" b="0" u="none" strike="noStrike" cap="none">
                          <a:solidFill>
                            <a:schemeClr val="dk1"/>
                          </a:solidFill>
                        </a:rPr>
                        <a:t>1.4</a:t>
                      </a:r>
                      <a:endParaRPr sz="900" b="0" u="none" strike="noStrike" cap="none">
                        <a:solidFill>
                          <a:schemeClr val="dk1"/>
                        </a:solidFill>
                      </a:endParaRPr>
                    </a:p>
                  </a:txBody>
                  <a:tcPr marL="84415" marR="84415" marT="42208" marB="42208">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050"/>
                        <a:buFont typeface="Arial"/>
                        <a:buNone/>
                      </a:pPr>
                      <a:r>
                        <a:rPr lang="en-GB" sz="900" b="0" u="none" strike="noStrike" cap="none">
                          <a:solidFill>
                            <a:schemeClr val="dk1"/>
                          </a:solidFill>
                        </a:rPr>
                        <a:t>bokeh</a:t>
                      </a:r>
                    </a:p>
                  </a:txBody>
                  <a:tcPr marL="84415" marR="84415" marT="42208" marB="42208">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a:lnSpc>
                          <a:spcPct val="100000"/>
                        </a:lnSpc>
                        <a:spcBef>
                          <a:spcPts val="0"/>
                        </a:spcBef>
                        <a:spcAft>
                          <a:spcPts val="0"/>
                        </a:spcAft>
                        <a:buNone/>
                      </a:pPr>
                      <a:r>
                        <a:rPr lang="en-GB" sz="900" b="0" i="0" u="none" strike="noStrike" cap="none" noProof="0"/>
                        <a:t>A camera technique where the background is intentionally blurred.</a:t>
                      </a:r>
                    </a:p>
                  </a:txBody>
                  <a:tcPr marL="84415" marR="84415" marT="42208" marB="42208">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bl>
          </a:graphicData>
        </a:graphic>
      </p:graphicFrame>
      <p:pic>
        <p:nvPicPr>
          <p:cNvPr id="3" name="Picture 3" descr="A picture containing logo&#10;&#10;Description automatically generated">
            <a:extLst>
              <a:ext uri="{FF2B5EF4-FFF2-40B4-BE49-F238E27FC236}">
                <a16:creationId xmlns:a16="http://schemas.microsoft.com/office/drawing/2014/main" id="{47FD21D3-502D-13BD-C529-197793829C0F}"/>
              </a:ext>
            </a:extLst>
          </p:cNvPr>
          <p:cNvPicPr>
            <a:picLocks noChangeAspect="1"/>
          </p:cNvPicPr>
          <p:nvPr/>
        </p:nvPicPr>
        <p:blipFill>
          <a:blip r:embed="rId3"/>
          <a:stretch>
            <a:fillRect/>
          </a:stretch>
        </p:blipFill>
        <p:spPr>
          <a:xfrm>
            <a:off x="8667196" y="330264"/>
            <a:ext cx="381054" cy="359801"/>
          </a:xfrm>
          <a:prstGeom prst="rect">
            <a:avLst/>
          </a:prstGeom>
        </p:spPr>
      </p:pic>
      <p:graphicFrame>
        <p:nvGraphicFramePr>
          <p:cNvPr id="6" name="Google Shape;86;p1">
            <a:extLst>
              <a:ext uri="{FF2B5EF4-FFF2-40B4-BE49-F238E27FC236}">
                <a16:creationId xmlns:a16="http://schemas.microsoft.com/office/drawing/2014/main" id="{FB739B2B-20F8-F3D6-B4DC-ACACFD0E21EA}"/>
              </a:ext>
            </a:extLst>
          </p:cNvPr>
          <p:cNvGraphicFramePr/>
          <p:nvPr/>
        </p:nvGraphicFramePr>
        <p:xfrm>
          <a:off x="172829" y="4148104"/>
          <a:ext cx="4760538" cy="1547491"/>
        </p:xfrm>
        <a:graphic>
          <a:graphicData uri="http://schemas.openxmlformats.org/drawingml/2006/table">
            <a:tbl>
              <a:tblPr firstRow="1" bandRow="1">
                <a:noFill/>
              </a:tblPr>
              <a:tblGrid>
                <a:gridCol w="406615">
                  <a:extLst>
                    <a:ext uri="{9D8B030D-6E8A-4147-A177-3AD203B41FA5}">
                      <a16:colId xmlns:a16="http://schemas.microsoft.com/office/drawing/2014/main" val="20000"/>
                    </a:ext>
                  </a:extLst>
                </a:gridCol>
                <a:gridCol w="1159315">
                  <a:extLst>
                    <a:ext uri="{9D8B030D-6E8A-4147-A177-3AD203B41FA5}">
                      <a16:colId xmlns:a16="http://schemas.microsoft.com/office/drawing/2014/main" val="20001"/>
                    </a:ext>
                  </a:extLst>
                </a:gridCol>
                <a:gridCol w="3194608">
                  <a:extLst>
                    <a:ext uri="{9D8B030D-6E8A-4147-A177-3AD203B41FA5}">
                      <a16:colId xmlns:a16="http://schemas.microsoft.com/office/drawing/2014/main" val="20002"/>
                    </a:ext>
                  </a:extLst>
                </a:gridCol>
              </a:tblGrid>
              <a:tr h="225092">
                <a:tc gridSpan="3">
                  <a:txBody>
                    <a:bodyPr/>
                    <a:lstStyle/>
                    <a:p>
                      <a:pPr marL="0" marR="0" lvl="0" indent="0" algn="l" rtl="0">
                        <a:lnSpc>
                          <a:spcPct val="100000"/>
                        </a:lnSpc>
                        <a:spcBef>
                          <a:spcPts val="0"/>
                        </a:spcBef>
                        <a:spcAft>
                          <a:spcPts val="0"/>
                        </a:spcAft>
                        <a:buClr>
                          <a:srgbClr val="000000"/>
                        </a:buClr>
                        <a:buSzPts val="1050"/>
                        <a:buFont typeface="Arial"/>
                        <a:buNone/>
                      </a:pPr>
                      <a:r>
                        <a:rPr lang="en-GB" sz="900" b="0">
                          <a:solidFill>
                            <a:schemeClr val="dk1"/>
                          </a:solidFill>
                        </a:rPr>
                        <a:t>2. Shutter</a:t>
                      </a:r>
                    </a:p>
                  </a:txBody>
                  <a:tcPr marL="84406" marR="84406" marT="42203" marB="4220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5769">
                <a:tc>
                  <a:txBody>
                    <a:bodyPr/>
                    <a:lstStyle/>
                    <a:p>
                      <a:pPr marL="0" marR="0" lvl="0" indent="0" algn="l" rtl="0">
                        <a:lnSpc>
                          <a:spcPct val="100000"/>
                        </a:lnSpc>
                        <a:spcBef>
                          <a:spcPts val="0"/>
                        </a:spcBef>
                        <a:spcAft>
                          <a:spcPts val="0"/>
                        </a:spcAft>
                        <a:buClr>
                          <a:srgbClr val="000000"/>
                        </a:buClr>
                        <a:buSzPts val="1050"/>
                        <a:buFont typeface="Arial"/>
                        <a:buNone/>
                      </a:pPr>
                      <a:r>
                        <a:rPr lang="en-GB" sz="900" b="0" u="none" strike="noStrike" cap="none">
                          <a:solidFill>
                            <a:schemeClr val="dk1"/>
                          </a:solidFill>
                        </a:rPr>
                        <a:t>2.1</a:t>
                      </a:r>
                      <a:endParaRPr sz="900" b="0" u="none" strike="noStrike" cap="none">
                        <a:solidFill>
                          <a:schemeClr val="dk1"/>
                        </a:solidFill>
                      </a:endParaRPr>
                    </a:p>
                  </a:txBody>
                  <a:tcPr marL="84415" marR="84415" marT="42208" marB="42208">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050"/>
                        <a:buFont typeface="Arial"/>
                        <a:buNone/>
                      </a:pPr>
                      <a:r>
                        <a:rPr lang="en-GB" sz="900" b="0" u="none" strike="noStrike" cap="none">
                          <a:solidFill>
                            <a:schemeClr val="dk1"/>
                          </a:solidFill>
                        </a:rPr>
                        <a:t>Shutter Priority</a:t>
                      </a:r>
                    </a:p>
                  </a:txBody>
                  <a:tcPr marL="84415" marR="84415" marT="42208" marB="42208">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a:lnSpc>
                          <a:spcPct val="100000"/>
                        </a:lnSpc>
                        <a:spcBef>
                          <a:spcPts val="0"/>
                        </a:spcBef>
                        <a:spcAft>
                          <a:spcPts val="0"/>
                        </a:spcAft>
                        <a:buNone/>
                      </a:pPr>
                      <a:r>
                        <a:rPr lang="en-GB" sz="900" b="0" i="0" u="none" strike="noStrike" cap="none" noProof="0">
                          <a:latin typeface="Calibri"/>
                        </a:rPr>
                        <a:t>TV (Time Value) – The mode that lets you control the speed of the shutter within the camera.</a:t>
                      </a:r>
                    </a:p>
                  </a:txBody>
                  <a:tcPr marL="84415" marR="84415" marT="42208" marB="42208">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25092">
                <a:tc>
                  <a:txBody>
                    <a:bodyPr/>
                    <a:lstStyle/>
                    <a:p>
                      <a:pPr marL="0" marR="0" lvl="0" indent="0" algn="l" rtl="0">
                        <a:lnSpc>
                          <a:spcPct val="100000"/>
                        </a:lnSpc>
                        <a:spcBef>
                          <a:spcPts val="0"/>
                        </a:spcBef>
                        <a:spcAft>
                          <a:spcPts val="0"/>
                        </a:spcAft>
                        <a:buClr>
                          <a:srgbClr val="000000"/>
                        </a:buClr>
                        <a:buSzPts val="1050"/>
                        <a:buFont typeface="Arial"/>
                        <a:buNone/>
                      </a:pPr>
                      <a:r>
                        <a:rPr lang="en-GB" sz="900" b="0" u="none" strike="noStrike" cap="none">
                          <a:solidFill>
                            <a:schemeClr val="dk1"/>
                          </a:solidFill>
                        </a:rPr>
                        <a:t>2.2</a:t>
                      </a:r>
                      <a:endParaRPr sz="900" b="0" u="none" strike="noStrike" cap="none">
                        <a:solidFill>
                          <a:schemeClr val="dk1"/>
                        </a:solidFill>
                      </a:endParaRPr>
                    </a:p>
                  </a:txBody>
                  <a:tcPr marL="84415" marR="84415" marT="42208" marB="42208">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a:lnSpc>
                          <a:spcPct val="100000"/>
                        </a:lnSpc>
                        <a:spcBef>
                          <a:spcPts val="0"/>
                        </a:spcBef>
                        <a:spcAft>
                          <a:spcPts val="0"/>
                        </a:spcAft>
                        <a:buNone/>
                      </a:pPr>
                      <a:r>
                        <a:rPr lang="en-US" sz="900" b="0" i="0" u="none" strike="noStrike" cap="none" noProof="0">
                          <a:latin typeface="Calibri"/>
                        </a:rPr>
                        <a:t>shutter speed</a:t>
                      </a:r>
                    </a:p>
                  </a:txBody>
                  <a:tcPr marL="84415" marR="84415" marT="42208" marB="42208">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a:lnSpc>
                          <a:spcPct val="100000"/>
                        </a:lnSpc>
                        <a:spcBef>
                          <a:spcPts val="0"/>
                        </a:spcBef>
                        <a:spcAft>
                          <a:spcPts val="0"/>
                        </a:spcAft>
                        <a:buNone/>
                      </a:pPr>
                      <a:r>
                        <a:rPr lang="en-GB" sz="900" b="0" i="0" u="none" strike="noStrike" cap="none" noProof="0">
                          <a:latin typeface="Calibri"/>
                        </a:rPr>
                        <a:t>Determines how fast or slow the shutter opens and closes.</a:t>
                      </a:r>
                    </a:p>
                  </a:txBody>
                  <a:tcPr marL="84415" marR="84415" marT="42208" marB="42208">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365769">
                <a:tc>
                  <a:txBody>
                    <a:bodyPr/>
                    <a:lstStyle/>
                    <a:p>
                      <a:pPr marL="0" marR="0" lvl="0" indent="0" algn="l" rtl="0">
                        <a:lnSpc>
                          <a:spcPct val="100000"/>
                        </a:lnSpc>
                        <a:spcBef>
                          <a:spcPts val="0"/>
                        </a:spcBef>
                        <a:spcAft>
                          <a:spcPts val="0"/>
                        </a:spcAft>
                        <a:buClr>
                          <a:srgbClr val="000000"/>
                        </a:buClr>
                        <a:buSzPts val="1050"/>
                        <a:buFont typeface="Arial"/>
                        <a:buNone/>
                      </a:pPr>
                      <a:r>
                        <a:rPr lang="en-GB" sz="900" b="0" u="none" strike="noStrike" cap="none">
                          <a:solidFill>
                            <a:schemeClr val="dk1"/>
                          </a:solidFill>
                        </a:rPr>
                        <a:t>2.3</a:t>
                      </a:r>
                      <a:endParaRPr sz="900" b="0" u="none" strike="noStrike" cap="none">
                        <a:solidFill>
                          <a:schemeClr val="dk1"/>
                        </a:solidFill>
                      </a:endParaRPr>
                    </a:p>
                  </a:txBody>
                  <a:tcPr marL="84415" marR="84415" marT="42208" marB="42208">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050"/>
                        <a:buFont typeface="Arial"/>
                        <a:buNone/>
                      </a:pPr>
                      <a:r>
                        <a:rPr lang="en-GB" sz="900" b="0" u="none" strike="noStrike" cap="none">
                          <a:solidFill>
                            <a:schemeClr val="dk1"/>
                          </a:solidFill>
                        </a:rPr>
                        <a:t>Freeze Frame</a:t>
                      </a:r>
                    </a:p>
                  </a:txBody>
                  <a:tcPr marL="84415" marR="84415" marT="42208" marB="42208">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a:lnSpc>
                          <a:spcPct val="100000"/>
                        </a:lnSpc>
                        <a:spcBef>
                          <a:spcPts val="0"/>
                        </a:spcBef>
                        <a:spcAft>
                          <a:spcPts val="0"/>
                        </a:spcAft>
                        <a:buNone/>
                      </a:pPr>
                      <a:r>
                        <a:rPr lang="en-GB" sz="900" b="0" i="0" u="none" strike="noStrike" cap="none" noProof="0">
                          <a:latin typeface="Calibri"/>
                        </a:rPr>
                        <a:t>A camera technique usually use in sports that uses a very fast shutter speed to freeze motion of a subject.</a:t>
                      </a:r>
                    </a:p>
                  </a:txBody>
                  <a:tcPr marL="84415" marR="84415" marT="42208" marB="42208">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365769">
                <a:tc>
                  <a:txBody>
                    <a:bodyPr/>
                    <a:lstStyle/>
                    <a:p>
                      <a:pPr marL="0" marR="0" lvl="0" indent="0" algn="l" rtl="0">
                        <a:lnSpc>
                          <a:spcPct val="100000"/>
                        </a:lnSpc>
                        <a:spcBef>
                          <a:spcPts val="0"/>
                        </a:spcBef>
                        <a:spcAft>
                          <a:spcPts val="0"/>
                        </a:spcAft>
                        <a:buClr>
                          <a:srgbClr val="000000"/>
                        </a:buClr>
                        <a:buSzPts val="1050"/>
                        <a:buFont typeface="Arial"/>
                        <a:buNone/>
                      </a:pPr>
                      <a:r>
                        <a:rPr lang="en-GB" sz="900" b="0" u="none" strike="noStrike" cap="none">
                          <a:solidFill>
                            <a:schemeClr val="dk1"/>
                          </a:solidFill>
                        </a:rPr>
                        <a:t>2.4</a:t>
                      </a:r>
                      <a:endParaRPr sz="900" b="0" u="none" strike="noStrike" cap="none">
                        <a:solidFill>
                          <a:schemeClr val="dk1"/>
                        </a:solidFill>
                      </a:endParaRPr>
                    </a:p>
                  </a:txBody>
                  <a:tcPr marL="84415" marR="84415" marT="42208" marB="42208">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050"/>
                        <a:buFont typeface="Arial"/>
                        <a:buNone/>
                      </a:pPr>
                      <a:r>
                        <a:rPr lang="en-GB" sz="900" b="0" u="none" strike="noStrike" cap="none">
                          <a:solidFill>
                            <a:schemeClr val="dk1"/>
                          </a:solidFill>
                        </a:rPr>
                        <a:t>Light Painting</a:t>
                      </a:r>
                    </a:p>
                  </a:txBody>
                  <a:tcPr marL="84415" marR="84415" marT="42208" marB="42208">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a:lnSpc>
                          <a:spcPct val="100000"/>
                        </a:lnSpc>
                        <a:spcBef>
                          <a:spcPts val="0"/>
                        </a:spcBef>
                        <a:spcAft>
                          <a:spcPts val="0"/>
                        </a:spcAft>
                        <a:buNone/>
                      </a:pPr>
                      <a:r>
                        <a:rPr lang="en-GB" sz="900" b="0" i="0" u="none" strike="noStrike" cap="none" noProof="0"/>
                        <a:t>A technique that uses a very slow shutter speed to enable the camera sensor to pick up the movement of light.</a:t>
                      </a:r>
                    </a:p>
                  </a:txBody>
                  <a:tcPr marL="84415" marR="84415" marT="42208" marB="42208">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bl>
          </a:graphicData>
        </a:graphic>
      </p:graphicFrame>
      <p:pic>
        <p:nvPicPr>
          <p:cNvPr id="2" name="Picture 1">
            <a:extLst>
              <a:ext uri="{FF2B5EF4-FFF2-40B4-BE49-F238E27FC236}">
                <a16:creationId xmlns:a16="http://schemas.microsoft.com/office/drawing/2014/main" id="{6686D8CC-3077-A2BC-577F-037EA47C6730}"/>
              </a:ext>
            </a:extLst>
          </p:cNvPr>
          <p:cNvPicPr>
            <a:picLocks noChangeAspect="1"/>
          </p:cNvPicPr>
          <p:nvPr/>
        </p:nvPicPr>
        <p:blipFill>
          <a:blip r:embed="rId4"/>
          <a:stretch>
            <a:fillRect/>
          </a:stretch>
        </p:blipFill>
        <p:spPr>
          <a:xfrm>
            <a:off x="327812" y="5793456"/>
            <a:ext cx="4463004" cy="719406"/>
          </a:xfrm>
          <a:prstGeom prst="rect">
            <a:avLst/>
          </a:prstGeom>
        </p:spPr>
      </p:pic>
      <p:graphicFrame>
        <p:nvGraphicFramePr>
          <p:cNvPr id="8" name="Google Shape;86;p1">
            <a:extLst>
              <a:ext uri="{FF2B5EF4-FFF2-40B4-BE49-F238E27FC236}">
                <a16:creationId xmlns:a16="http://schemas.microsoft.com/office/drawing/2014/main" id="{7566D261-DA8B-17D3-233A-91881813CDDC}"/>
              </a:ext>
            </a:extLst>
          </p:cNvPr>
          <p:cNvGraphicFramePr/>
          <p:nvPr/>
        </p:nvGraphicFramePr>
        <p:xfrm>
          <a:off x="5028640" y="780566"/>
          <a:ext cx="4019611" cy="1744430"/>
        </p:xfrm>
        <a:graphic>
          <a:graphicData uri="http://schemas.openxmlformats.org/drawingml/2006/table">
            <a:tbl>
              <a:tblPr firstRow="1" bandRow="1">
                <a:noFill/>
              </a:tblPr>
              <a:tblGrid>
                <a:gridCol w="343330">
                  <a:extLst>
                    <a:ext uri="{9D8B030D-6E8A-4147-A177-3AD203B41FA5}">
                      <a16:colId xmlns:a16="http://schemas.microsoft.com/office/drawing/2014/main" val="20000"/>
                    </a:ext>
                  </a:extLst>
                </a:gridCol>
                <a:gridCol w="978880">
                  <a:extLst>
                    <a:ext uri="{9D8B030D-6E8A-4147-A177-3AD203B41FA5}">
                      <a16:colId xmlns:a16="http://schemas.microsoft.com/office/drawing/2014/main" val="20001"/>
                    </a:ext>
                  </a:extLst>
                </a:gridCol>
                <a:gridCol w="2697401">
                  <a:extLst>
                    <a:ext uri="{9D8B030D-6E8A-4147-A177-3AD203B41FA5}">
                      <a16:colId xmlns:a16="http://schemas.microsoft.com/office/drawing/2014/main" val="20002"/>
                    </a:ext>
                  </a:extLst>
                </a:gridCol>
              </a:tblGrid>
              <a:tr h="225092">
                <a:tc gridSpan="3">
                  <a:txBody>
                    <a:bodyPr/>
                    <a:lstStyle/>
                    <a:p>
                      <a:pPr marL="0" marR="0" lvl="0" indent="0" algn="l" rtl="0">
                        <a:lnSpc>
                          <a:spcPct val="100000"/>
                        </a:lnSpc>
                        <a:spcBef>
                          <a:spcPts val="0"/>
                        </a:spcBef>
                        <a:spcAft>
                          <a:spcPts val="0"/>
                        </a:spcAft>
                        <a:buClr>
                          <a:srgbClr val="000000"/>
                        </a:buClr>
                        <a:buSzPts val="1050"/>
                        <a:buFont typeface="Arial"/>
                        <a:buNone/>
                      </a:pPr>
                      <a:r>
                        <a:rPr lang="en-GB" sz="900" b="0">
                          <a:solidFill>
                            <a:schemeClr val="dk1"/>
                          </a:solidFill>
                        </a:rPr>
                        <a:t>3.ISO</a:t>
                      </a:r>
                    </a:p>
                  </a:txBody>
                  <a:tcPr marL="84406" marR="84406" marT="42203" marB="4220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06446">
                <a:tc>
                  <a:txBody>
                    <a:bodyPr/>
                    <a:lstStyle/>
                    <a:p>
                      <a:pPr marL="0" marR="0" lvl="0" indent="0" algn="l" rtl="0">
                        <a:lnSpc>
                          <a:spcPct val="100000"/>
                        </a:lnSpc>
                        <a:spcBef>
                          <a:spcPts val="0"/>
                        </a:spcBef>
                        <a:spcAft>
                          <a:spcPts val="0"/>
                        </a:spcAft>
                        <a:buClr>
                          <a:srgbClr val="000000"/>
                        </a:buClr>
                        <a:buSzPts val="1050"/>
                        <a:buFont typeface="Arial"/>
                        <a:buNone/>
                      </a:pPr>
                      <a:r>
                        <a:rPr lang="en-GB" sz="900" b="0" u="none" strike="noStrike" cap="none">
                          <a:solidFill>
                            <a:schemeClr val="dk1"/>
                          </a:solidFill>
                        </a:rPr>
                        <a:t>3.1</a:t>
                      </a:r>
                      <a:endParaRPr sz="900" b="0" u="none" strike="noStrike" cap="none">
                        <a:solidFill>
                          <a:schemeClr val="dk1"/>
                        </a:solidFill>
                      </a:endParaRPr>
                    </a:p>
                  </a:txBody>
                  <a:tcPr marL="84415" marR="84415" marT="42208" marB="42208">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050"/>
                        <a:buFont typeface="Arial"/>
                        <a:buNone/>
                      </a:pPr>
                      <a:r>
                        <a:rPr lang="en-GB" sz="900" b="0" u="none" strike="noStrike" cap="none">
                          <a:solidFill>
                            <a:schemeClr val="dk1"/>
                          </a:solidFill>
                        </a:rPr>
                        <a:t>ISO</a:t>
                      </a:r>
                    </a:p>
                  </a:txBody>
                  <a:tcPr marL="84415" marR="84415" marT="42208" marB="42208">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a:lnSpc>
                          <a:spcPct val="100000"/>
                        </a:lnSpc>
                        <a:spcBef>
                          <a:spcPts val="0"/>
                        </a:spcBef>
                        <a:spcAft>
                          <a:spcPts val="0"/>
                        </a:spcAft>
                        <a:buNone/>
                      </a:pPr>
                      <a:r>
                        <a:rPr lang="en-GB" sz="900" b="0" i="0" u="none" strike="noStrike" cap="none" noProof="0">
                          <a:latin typeface="Calibri"/>
                        </a:rPr>
                        <a:t>Originally referred to the sensitivity of the film in no-digital cameras, but now refers to the sensitivity of the DSLR’s sensor (signal gain)  to light.</a:t>
                      </a:r>
                    </a:p>
                  </a:txBody>
                  <a:tcPr marL="84415" marR="84415" marT="42208" marB="42208">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647123">
                <a:tc>
                  <a:txBody>
                    <a:bodyPr/>
                    <a:lstStyle/>
                    <a:p>
                      <a:pPr marL="0" marR="0" lvl="0" indent="0" algn="l" rtl="0">
                        <a:lnSpc>
                          <a:spcPct val="100000"/>
                        </a:lnSpc>
                        <a:spcBef>
                          <a:spcPts val="0"/>
                        </a:spcBef>
                        <a:spcAft>
                          <a:spcPts val="0"/>
                        </a:spcAft>
                        <a:buClr>
                          <a:srgbClr val="000000"/>
                        </a:buClr>
                        <a:buSzPts val="1050"/>
                        <a:buFont typeface="Arial"/>
                        <a:buNone/>
                      </a:pPr>
                      <a:r>
                        <a:rPr lang="en-GB" sz="900" b="0" u="none" strike="noStrike" cap="none">
                          <a:solidFill>
                            <a:schemeClr val="dk1"/>
                          </a:solidFill>
                        </a:rPr>
                        <a:t>3.2</a:t>
                      </a:r>
                      <a:endParaRPr sz="900" b="0" u="none" strike="noStrike" cap="none">
                        <a:solidFill>
                          <a:schemeClr val="dk1"/>
                        </a:solidFill>
                      </a:endParaRPr>
                    </a:p>
                  </a:txBody>
                  <a:tcPr marL="84415" marR="84415" marT="42208" marB="42208">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a:lnSpc>
                          <a:spcPct val="100000"/>
                        </a:lnSpc>
                        <a:spcBef>
                          <a:spcPts val="0"/>
                        </a:spcBef>
                        <a:spcAft>
                          <a:spcPts val="0"/>
                        </a:spcAft>
                        <a:buNone/>
                      </a:pPr>
                      <a:r>
                        <a:rPr lang="en-US" sz="900" b="0" i="0" u="none" strike="noStrike" cap="none" noProof="0">
                          <a:latin typeface="Calibri"/>
                        </a:rPr>
                        <a:t>noise / grain</a:t>
                      </a:r>
                    </a:p>
                  </a:txBody>
                  <a:tcPr marL="84415" marR="84415" marT="42208" marB="42208">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a:lnSpc>
                          <a:spcPct val="100000"/>
                        </a:lnSpc>
                        <a:spcBef>
                          <a:spcPts val="0"/>
                        </a:spcBef>
                        <a:spcAft>
                          <a:spcPts val="0"/>
                        </a:spcAft>
                        <a:buNone/>
                      </a:pPr>
                      <a:r>
                        <a:rPr lang="en-GB" sz="900" b="0" i="0" u="none" strike="noStrike" cap="none" noProof="0">
                          <a:latin typeface="Calibri"/>
                        </a:rPr>
                        <a:t>Digital noise consists of random pixels scattered over the photo, producing a similar effect as the grain in film photography. Seen when shooting with high ISO settings.</a:t>
                      </a:r>
                    </a:p>
                  </a:txBody>
                  <a:tcPr marL="84415" marR="84415" marT="42208" marB="42208">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365769">
                <a:tc>
                  <a:txBody>
                    <a:bodyPr/>
                    <a:lstStyle/>
                    <a:p>
                      <a:pPr marL="0" marR="0" lvl="0" indent="0" algn="l" rtl="0">
                        <a:lnSpc>
                          <a:spcPct val="100000"/>
                        </a:lnSpc>
                        <a:spcBef>
                          <a:spcPts val="0"/>
                        </a:spcBef>
                        <a:spcAft>
                          <a:spcPts val="0"/>
                        </a:spcAft>
                        <a:buClr>
                          <a:srgbClr val="000000"/>
                        </a:buClr>
                        <a:buSzPts val="1050"/>
                        <a:buFont typeface="Arial"/>
                        <a:buNone/>
                      </a:pPr>
                      <a:r>
                        <a:rPr lang="en-GB" sz="900" b="0" u="none" strike="noStrike" cap="none">
                          <a:solidFill>
                            <a:schemeClr val="dk1"/>
                          </a:solidFill>
                        </a:rPr>
                        <a:t>3.3</a:t>
                      </a:r>
                      <a:endParaRPr sz="900" b="0" u="none" strike="noStrike" cap="none">
                        <a:solidFill>
                          <a:schemeClr val="dk1"/>
                        </a:solidFill>
                      </a:endParaRPr>
                    </a:p>
                  </a:txBody>
                  <a:tcPr marL="84415" marR="84415" marT="42208" marB="42208">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050"/>
                        <a:buFont typeface="Arial"/>
                        <a:buNone/>
                      </a:pPr>
                      <a:r>
                        <a:rPr lang="en-GB" sz="900" b="0" u="none" strike="noStrike" cap="none">
                          <a:solidFill>
                            <a:schemeClr val="dk1"/>
                          </a:solidFill>
                        </a:rPr>
                        <a:t>exposure</a:t>
                      </a:r>
                    </a:p>
                  </a:txBody>
                  <a:tcPr marL="84415" marR="84415" marT="42208" marB="42208">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a:lnSpc>
                          <a:spcPct val="100000"/>
                        </a:lnSpc>
                        <a:spcBef>
                          <a:spcPts val="0"/>
                        </a:spcBef>
                        <a:spcAft>
                          <a:spcPts val="0"/>
                        </a:spcAft>
                        <a:buNone/>
                      </a:pPr>
                      <a:r>
                        <a:rPr lang="en-GB" sz="900" b="0" i="0" u="none" strike="noStrike" cap="none" noProof="0">
                          <a:latin typeface="Calibri"/>
                        </a:rPr>
                        <a:t>The balance of light within an image. From under-exposed (dark) to over-exposed (light).</a:t>
                      </a:r>
                    </a:p>
                  </a:txBody>
                  <a:tcPr marL="84415" marR="84415" marT="42208" marB="42208">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pic>
        <p:nvPicPr>
          <p:cNvPr id="4" name="Picture 3">
            <a:extLst>
              <a:ext uri="{FF2B5EF4-FFF2-40B4-BE49-F238E27FC236}">
                <a16:creationId xmlns:a16="http://schemas.microsoft.com/office/drawing/2014/main" id="{E0A88B2D-55D0-B07E-2993-18167F292BDA}"/>
              </a:ext>
            </a:extLst>
          </p:cNvPr>
          <p:cNvPicPr>
            <a:picLocks noChangeAspect="1"/>
          </p:cNvPicPr>
          <p:nvPr/>
        </p:nvPicPr>
        <p:blipFill>
          <a:blip r:embed="rId5"/>
          <a:stretch>
            <a:fillRect/>
          </a:stretch>
        </p:blipFill>
        <p:spPr>
          <a:xfrm>
            <a:off x="5028640" y="2636617"/>
            <a:ext cx="4019610" cy="585773"/>
          </a:xfrm>
          <a:prstGeom prst="rect">
            <a:avLst/>
          </a:prstGeom>
        </p:spPr>
      </p:pic>
      <p:pic>
        <p:nvPicPr>
          <p:cNvPr id="5" name="Picture 4">
            <a:extLst>
              <a:ext uri="{FF2B5EF4-FFF2-40B4-BE49-F238E27FC236}">
                <a16:creationId xmlns:a16="http://schemas.microsoft.com/office/drawing/2014/main" id="{3D5A84D7-0DAD-8C81-3105-A935A484D868}"/>
              </a:ext>
            </a:extLst>
          </p:cNvPr>
          <p:cNvPicPr>
            <a:picLocks noChangeAspect="1"/>
          </p:cNvPicPr>
          <p:nvPr/>
        </p:nvPicPr>
        <p:blipFill>
          <a:blip r:embed="rId6"/>
          <a:stretch>
            <a:fillRect/>
          </a:stretch>
        </p:blipFill>
        <p:spPr>
          <a:xfrm>
            <a:off x="477514" y="2969383"/>
            <a:ext cx="4179400" cy="1080000"/>
          </a:xfrm>
          <a:prstGeom prst="rect">
            <a:avLst/>
          </a:prstGeom>
        </p:spPr>
      </p:pic>
      <p:graphicFrame>
        <p:nvGraphicFramePr>
          <p:cNvPr id="11" name="Google Shape;86;p1">
            <a:extLst>
              <a:ext uri="{FF2B5EF4-FFF2-40B4-BE49-F238E27FC236}">
                <a16:creationId xmlns:a16="http://schemas.microsoft.com/office/drawing/2014/main" id="{855828E9-D12C-F116-E255-489FAA131993}"/>
              </a:ext>
            </a:extLst>
          </p:cNvPr>
          <p:cNvGraphicFramePr/>
          <p:nvPr/>
        </p:nvGraphicFramePr>
        <p:xfrm>
          <a:off x="5028641" y="3442982"/>
          <a:ext cx="2297546" cy="2588483"/>
        </p:xfrm>
        <a:graphic>
          <a:graphicData uri="http://schemas.openxmlformats.org/drawingml/2006/table">
            <a:tbl>
              <a:tblPr firstRow="1" bandRow="1">
                <a:noFill/>
              </a:tblPr>
              <a:tblGrid>
                <a:gridCol w="611765">
                  <a:extLst>
                    <a:ext uri="{9D8B030D-6E8A-4147-A177-3AD203B41FA5}">
                      <a16:colId xmlns:a16="http://schemas.microsoft.com/office/drawing/2014/main" val="20001"/>
                    </a:ext>
                  </a:extLst>
                </a:gridCol>
                <a:gridCol w="1685781">
                  <a:extLst>
                    <a:ext uri="{9D8B030D-6E8A-4147-A177-3AD203B41FA5}">
                      <a16:colId xmlns:a16="http://schemas.microsoft.com/office/drawing/2014/main" val="20002"/>
                    </a:ext>
                  </a:extLst>
                </a:gridCol>
              </a:tblGrid>
              <a:tr h="225083">
                <a:tc gridSpan="2">
                  <a:txBody>
                    <a:bodyPr/>
                    <a:lstStyle/>
                    <a:p>
                      <a:r>
                        <a:rPr lang="en-US" sz="900" b="0">
                          <a:solidFill>
                            <a:schemeClr val="tx1"/>
                          </a:solidFill>
                        </a:rPr>
                        <a:t>Key Knowledge </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extLst>
                  <a:ext uri="{0D108BD9-81ED-4DB2-BD59-A6C34878D82A}">
                    <a16:rowId xmlns:a16="http://schemas.microsoft.com/office/drawing/2014/main" val="10000"/>
                  </a:ext>
                </a:extLst>
              </a:tr>
              <a:tr h="928477">
                <a:tc>
                  <a:txBody>
                    <a:bodyPr/>
                    <a:lstStyle/>
                    <a:p>
                      <a:pPr marL="0" marR="0" lvl="0" indent="0" algn="l" rtl="0">
                        <a:lnSpc>
                          <a:spcPct val="100000"/>
                        </a:lnSpc>
                        <a:spcBef>
                          <a:spcPts val="0"/>
                        </a:spcBef>
                        <a:spcAft>
                          <a:spcPts val="0"/>
                        </a:spcAft>
                        <a:buClr>
                          <a:srgbClr val="000000"/>
                        </a:buClr>
                        <a:buSzPts val="1050"/>
                        <a:buFont typeface="Arial"/>
                        <a:buNone/>
                      </a:pPr>
                      <a:r>
                        <a:rPr lang="en-GB" sz="900" b="0" u="none" strike="noStrike" cap="none">
                          <a:solidFill>
                            <a:schemeClr val="dk1"/>
                          </a:solidFill>
                        </a:rPr>
                        <a:t>aperture</a:t>
                      </a:r>
                    </a:p>
                  </a:txBody>
                  <a:tcPr marL="84415" marR="84415" marT="42208" marB="42208">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dk1"/>
                      </a:solidFill>
                      <a:prstDash val="solid"/>
                      <a:round/>
                      <a:headEnd type="none" w="sm" len="sm"/>
                      <a:tailEnd type="none" w="sm" len="sm"/>
                    </a:lnB>
                    <a:solidFill>
                      <a:srgbClr val="FFFFFF"/>
                    </a:solidFill>
                  </a:tcPr>
                </a:tc>
                <a:tc>
                  <a:txBody>
                    <a:bodyPr/>
                    <a:lstStyle/>
                    <a:p>
                      <a:pPr marL="0" marR="0" lvl="0" indent="0" algn="l">
                        <a:lnSpc>
                          <a:spcPct val="100000"/>
                        </a:lnSpc>
                        <a:spcBef>
                          <a:spcPts val="0"/>
                        </a:spcBef>
                        <a:spcAft>
                          <a:spcPts val="0"/>
                        </a:spcAft>
                        <a:buNone/>
                      </a:pPr>
                      <a:r>
                        <a:rPr lang="en-GB" sz="900" b="0" i="0" u="none" strike="noStrike" cap="none" noProof="0">
                          <a:latin typeface="Calibri"/>
                        </a:rPr>
                        <a:t>An aperture is a small hole behind the camera lens that controls the amount of light that enters the camera. The aperture changes the </a:t>
                      </a:r>
                      <a:r>
                        <a:rPr lang="en-GB" sz="900" b="1" i="0" u="none" strike="noStrike" cap="none" noProof="0">
                          <a:latin typeface="Calibri"/>
                        </a:rPr>
                        <a:t>depth of field </a:t>
                      </a:r>
                      <a:r>
                        <a:rPr lang="en-GB" sz="900" b="0" i="0" u="none" strike="noStrike" cap="none" noProof="0">
                          <a:latin typeface="Calibri"/>
                        </a:rPr>
                        <a:t>of the camera.</a:t>
                      </a:r>
                    </a:p>
                  </a:txBody>
                  <a:tcPr marL="84415" marR="84415" marT="42208" marB="42208">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928477">
                <a:tc>
                  <a:txBody>
                    <a:bodyPr/>
                    <a:lstStyle/>
                    <a:p>
                      <a:pPr marL="0" marR="0" lvl="0" indent="0" algn="l">
                        <a:lnSpc>
                          <a:spcPct val="100000"/>
                        </a:lnSpc>
                        <a:spcBef>
                          <a:spcPts val="0"/>
                        </a:spcBef>
                        <a:spcAft>
                          <a:spcPts val="0"/>
                        </a:spcAft>
                        <a:buNone/>
                      </a:pPr>
                      <a:r>
                        <a:rPr lang="en-US" sz="900" b="0" i="0" u="none" strike="noStrike" cap="none" noProof="0">
                          <a:latin typeface="Calibri"/>
                        </a:rPr>
                        <a:t>shutter speed</a:t>
                      </a:r>
                    </a:p>
                  </a:txBody>
                  <a:tcPr marL="84415" marR="84415" marT="42208" marB="42208">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FF"/>
                    </a:solidFill>
                  </a:tcPr>
                </a:tc>
                <a:tc>
                  <a:txBody>
                    <a:bodyPr/>
                    <a:lstStyle/>
                    <a:p>
                      <a:pPr marL="0" marR="0" lvl="0" indent="0" algn="l">
                        <a:lnSpc>
                          <a:spcPct val="100000"/>
                        </a:lnSpc>
                        <a:spcBef>
                          <a:spcPts val="0"/>
                        </a:spcBef>
                        <a:spcAft>
                          <a:spcPts val="0"/>
                        </a:spcAft>
                        <a:buNone/>
                      </a:pPr>
                      <a:r>
                        <a:rPr lang="en-GB" sz="900" b="0" i="0" u="none" strike="noStrike" cap="none" noProof="0">
                          <a:latin typeface="Calibri"/>
                        </a:rPr>
                        <a:t>This controls the time that the shutter in the camera is open. (The shutter is inside the camera and opens when you take a photo to allow light into the camera.</a:t>
                      </a:r>
                    </a:p>
                  </a:txBody>
                  <a:tcPr marL="84415" marR="84415" marT="42208" marB="42208">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506446">
                <a:tc>
                  <a:txBody>
                    <a:bodyPr/>
                    <a:lstStyle/>
                    <a:p>
                      <a:pPr marL="0" marR="0" lvl="0" indent="0" algn="l" rtl="0">
                        <a:lnSpc>
                          <a:spcPct val="100000"/>
                        </a:lnSpc>
                        <a:spcBef>
                          <a:spcPts val="0"/>
                        </a:spcBef>
                        <a:spcAft>
                          <a:spcPts val="0"/>
                        </a:spcAft>
                        <a:buClr>
                          <a:srgbClr val="000000"/>
                        </a:buClr>
                        <a:buSzPts val="1050"/>
                        <a:buFont typeface="Arial"/>
                        <a:buNone/>
                      </a:pPr>
                      <a:r>
                        <a:rPr lang="en-GB" sz="900" b="0" u="none" strike="noStrike" cap="none">
                          <a:solidFill>
                            <a:schemeClr val="dk1"/>
                          </a:solidFill>
                        </a:rPr>
                        <a:t>ISO</a:t>
                      </a:r>
                    </a:p>
                  </a:txBody>
                  <a:tcPr marL="84415" marR="84415" marT="42208" marB="42208">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a:lnSpc>
                          <a:spcPct val="100000"/>
                        </a:lnSpc>
                        <a:spcBef>
                          <a:spcPts val="0"/>
                        </a:spcBef>
                        <a:spcAft>
                          <a:spcPts val="0"/>
                        </a:spcAft>
                        <a:buNone/>
                      </a:pPr>
                      <a:r>
                        <a:rPr lang="en-GB" sz="900" b="0" i="0" u="none" strike="noStrike" cap="none" noProof="0">
                          <a:latin typeface="Calibri"/>
                        </a:rPr>
                        <a:t>The ISO controls how sensitive the light detector is inside the camera.</a:t>
                      </a:r>
                    </a:p>
                  </a:txBody>
                  <a:tcPr marL="84415" marR="84415" marT="42208" marB="42208">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pic>
        <p:nvPicPr>
          <p:cNvPr id="7" name="Picture 6">
            <a:extLst>
              <a:ext uri="{FF2B5EF4-FFF2-40B4-BE49-F238E27FC236}">
                <a16:creationId xmlns:a16="http://schemas.microsoft.com/office/drawing/2014/main" id="{A65EEA7E-D200-DA2E-DB7C-5E1D40EFE64D}"/>
              </a:ext>
            </a:extLst>
          </p:cNvPr>
          <p:cNvPicPr>
            <a:picLocks noChangeAspect="1"/>
          </p:cNvPicPr>
          <p:nvPr/>
        </p:nvPicPr>
        <p:blipFill>
          <a:blip r:embed="rId7"/>
          <a:stretch>
            <a:fillRect/>
          </a:stretch>
        </p:blipFill>
        <p:spPr>
          <a:xfrm>
            <a:off x="0" y="-11864"/>
            <a:ext cx="4066384" cy="493819"/>
          </a:xfrm>
          <a:prstGeom prst="rect">
            <a:avLst/>
          </a:prstGeom>
        </p:spPr>
      </p:pic>
    </p:spTree>
    <p:extLst>
      <p:ext uri="{BB962C8B-B14F-4D97-AF65-F5344CB8AC3E}">
        <p14:creationId xmlns:p14="http://schemas.microsoft.com/office/powerpoint/2010/main" val="3950879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185261" y="333767"/>
            <a:ext cx="8330051" cy="368287"/>
          </a:xfrm>
          <a:prstGeom prst="rect">
            <a:avLst/>
          </a:prstGeom>
          <a:solidFill>
            <a:schemeClr val="bg1">
              <a:lumMod val="95000"/>
            </a:schemeClr>
          </a:solidFill>
          <a:ln w="12700" cap="flat" cmpd="sng">
            <a:solidFill>
              <a:schemeClr val="bg1">
                <a:lumMod val="95000"/>
              </a:schemeClr>
            </a:solidFill>
            <a:prstDash val="solid"/>
            <a:miter lim="800000"/>
            <a:headEnd type="none" w="sm" len="sm"/>
            <a:tailEnd type="none" w="sm" len="sm"/>
          </a:ln>
        </p:spPr>
        <p:txBody>
          <a:bodyPr spcFirstLastPara="1" wrap="square" lIns="84392" tIns="42185" rIns="84392" bIns="42185" anchor="ctr" anchorCtr="0">
            <a:noAutofit/>
          </a:bodyPr>
          <a:lstStyle/>
          <a:p>
            <a:pPr algn="ctr">
              <a:buSzPts val="1200"/>
            </a:pPr>
            <a:r>
              <a:rPr lang="en-GB" sz="1108">
                <a:solidFill>
                  <a:schemeClr val="dk1"/>
                </a:solidFill>
                <a:latin typeface="Calibri"/>
                <a:ea typeface="Calibri"/>
                <a:cs typeface="Calibri"/>
                <a:sym typeface="Calibri"/>
              </a:rPr>
              <a:t>Knowledge Base: Photography                                                        Compositional Theory                                                              </a:t>
            </a:r>
            <a:r>
              <a:rPr lang="en-GB" sz="1108" b="0" i="0" u="none" strike="noStrike" cap="none">
                <a:solidFill>
                  <a:schemeClr val="dk1"/>
                </a:solidFill>
                <a:latin typeface="Calibri"/>
                <a:ea typeface="Calibri"/>
                <a:cs typeface="Calibri"/>
                <a:sym typeface="Calibri"/>
              </a:rPr>
              <a:t>Year </a:t>
            </a:r>
            <a:r>
              <a:rPr lang="en-GB" sz="1108">
                <a:solidFill>
                  <a:schemeClr val="dk1"/>
                </a:solidFill>
                <a:latin typeface="Calibri"/>
                <a:ea typeface="Calibri"/>
                <a:cs typeface="Calibri"/>
                <a:sym typeface="Calibri"/>
              </a:rPr>
              <a:t>10</a:t>
            </a:r>
            <a:endParaRPr lang="en-GB" sz="1108" b="0" i="0" u="none" strike="noStrike" cap="none">
              <a:solidFill>
                <a:schemeClr val="dk1"/>
              </a:solidFill>
              <a:latin typeface="Calibri"/>
              <a:ea typeface="Calibri"/>
              <a:cs typeface="Calibri"/>
            </a:endParaRPr>
          </a:p>
        </p:txBody>
      </p:sp>
      <p:graphicFrame>
        <p:nvGraphicFramePr>
          <p:cNvPr id="86" name="Google Shape;86;p1"/>
          <p:cNvGraphicFramePr/>
          <p:nvPr/>
        </p:nvGraphicFramePr>
        <p:xfrm>
          <a:off x="185261" y="780566"/>
          <a:ext cx="4760538" cy="5739711"/>
        </p:xfrm>
        <a:graphic>
          <a:graphicData uri="http://schemas.openxmlformats.org/drawingml/2006/table">
            <a:tbl>
              <a:tblPr firstRow="1" bandRow="1">
                <a:noFill/>
              </a:tblPr>
              <a:tblGrid>
                <a:gridCol w="406615">
                  <a:extLst>
                    <a:ext uri="{9D8B030D-6E8A-4147-A177-3AD203B41FA5}">
                      <a16:colId xmlns:a16="http://schemas.microsoft.com/office/drawing/2014/main" val="20000"/>
                    </a:ext>
                  </a:extLst>
                </a:gridCol>
                <a:gridCol w="1159315">
                  <a:extLst>
                    <a:ext uri="{9D8B030D-6E8A-4147-A177-3AD203B41FA5}">
                      <a16:colId xmlns:a16="http://schemas.microsoft.com/office/drawing/2014/main" val="20001"/>
                    </a:ext>
                  </a:extLst>
                </a:gridCol>
                <a:gridCol w="3194608">
                  <a:extLst>
                    <a:ext uri="{9D8B030D-6E8A-4147-A177-3AD203B41FA5}">
                      <a16:colId xmlns:a16="http://schemas.microsoft.com/office/drawing/2014/main" val="20002"/>
                    </a:ext>
                  </a:extLst>
                </a:gridCol>
              </a:tblGrid>
              <a:tr h="225092">
                <a:tc gridSpan="3">
                  <a:txBody>
                    <a:bodyPr/>
                    <a:lstStyle/>
                    <a:p>
                      <a:pPr marL="0" marR="0" lvl="0" indent="0" algn="l" rtl="0">
                        <a:lnSpc>
                          <a:spcPct val="100000"/>
                        </a:lnSpc>
                        <a:spcBef>
                          <a:spcPts val="0"/>
                        </a:spcBef>
                        <a:spcAft>
                          <a:spcPts val="0"/>
                        </a:spcAft>
                        <a:buClr>
                          <a:srgbClr val="000000"/>
                        </a:buClr>
                        <a:buSzPts val="1050"/>
                        <a:buFont typeface="Arial"/>
                        <a:buNone/>
                      </a:pPr>
                      <a:r>
                        <a:rPr lang="en-GB" sz="900" b="0">
                          <a:solidFill>
                            <a:schemeClr val="dk1"/>
                          </a:solidFill>
                        </a:rPr>
                        <a:t>5. Composition</a:t>
                      </a:r>
                    </a:p>
                  </a:txBody>
                  <a:tcPr marL="84406" marR="84406" marT="42203" marB="4220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47123">
                <a:tc>
                  <a:txBody>
                    <a:bodyPr/>
                    <a:lstStyle/>
                    <a:p>
                      <a:pPr marL="0" marR="0" lvl="0" indent="0" algn="l" rtl="0">
                        <a:lnSpc>
                          <a:spcPct val="100000"/>
                        </a:lnSpc>
                        <a:spcBef>
                          <a:spcPts val="0"/>
                        </a:spcBef>
                        <a:spcAft>
                          <a:spcPts val="0"/>
                        </a:spcAft>
                        <a:buClr>
                          <a:srgbClr val="000000"/>
                        </a:buClr>
                        <a:buSzPts val="1050"/>
                        <a:buFont typeface="Arial"/>
                        <a:buNone/>
                      </a:pPr>
                      <a:r>
                        <a:rPr lang="en-GB" sz="900" b="0" u="none" strike="noStrike" cap="none">
                          <a:solidFill>
                            <a:schemeClr val="dk1"/>
                          </a:solidFill>
                        </a:rPr>
                        <a:t>5.1</a:t>
                      </a:r>
                      <a:endParaRPr sz="900" b="0" u="none" strike="noStrike" cap="none">
                        <a:solidFill>
                          <a:schemeClr val="dk1"/>
                        </a:solidFill>
                      </a:endParaRPr>
                    </a:p>
                  </a:txBody>
                  <a:tcPr marL="84415" marR="84415" marT="42208" marB="42208">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050"/>
                        <a:buFont typeface="Arial"/>
                        <a:buNone/>
                      </a:pPr>
                      <a:r>
                        <a:rPr lang="en-GB" sz="900" b="0" u="none" strike="noStrike" cap="none">
                          <a:solidFill>
                            <a:schemeClr val="dk1"/>
                          </a:solidFill>
                        </a:rPr>
                        <a:t>Compositional Elements</a:t>
                      </a:r>
                    </a:p>
                  </a:txBody>
                  <a:tcPr marL="84415" marR="84415" marT="42208" marB="42208">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171450" marR="0" lvl="0" indent="-171450" algn="l">
                        <a:lnSpc>
                          <a:spcPct val="100000"/>
                        </a:lnSpc>
                        <a:spcBef>
                          <a:spcPts val="0"/>
                        </a:spcBef>
                        <a:spcAft>
                          <a:spcPts val="0"/>
                        </a:spcAft>
                        <a:buFontTx/>
                        <a:buChar char="-"/>
                      </a:pPr>
                      <a:r>
                        <a:rPr lang="en-GB" sz="900" b="0" i="0" u="none" strike="noStrike" cap="none" noProof="0">
                          <a:latin typeface="Calibri"/>
                        </a:rPr>
                        <a:t>Key things to consider when setting up a shot. </a:t>
                      </a:r>
                    </a:p>
                    <a:p>
                      <a:pPr marL="171450" marR="0" lvl="0" indent="-171450" algn="l">
                        <a:lnSpc>
                          <a:spcPct val="100000"/>
                        </a:lnSpc>
                        <a:spcBef>
                          <a:spcPts val="0"/>
                        </a:spcBef>
                        <a:spcAft>
                          <a:spcPts val="0"/>
                        </a:spcAft>
                        <a:buFontTx/>
                        <a:buChar char="-"/>
                      </a:pPr>
                      <a:r>
                        <a:rPr lang="en-GB" sz="900" b="0" i="0" u="none" strike="noStrike" cap="none" noProof="0">
                          <a:latin typeface="Calibri"/>
                        </a:rPr>
                        <a:t>Used to describe how a photograph works. </a:t>
                      </a:r>
                    </a:p>
                    <a:p>
                      <a:pPr marL="171450" marR="0" lvl="0" indent="-171450" algn="l">
                        <a:lnSpc>
                          <a:spcPct val="100000"/>
                        </a:lnSpc>
                        <a:spcBef>
                          <a:spcPts val="0"/>
                        </a:spcBef>
                        <a:spcAft>
                          <a:spcPts val="0"/>
                        </a:spcAft>
                        <a:buFontTx/>
                        <a:buChar char="-"/>
                      </a:pPr>
                      <a:r>
                        <a:rPr lang="en-GB" sz="900" b="0" i="0" u="none" strike="noStrike" cap="none" noProof="0">
                          <a:latin typeface="Calibri"/>
                        </a:rPr>
                        <a:t>Are not all used at the same time. However some can be more prominent than others in a photograph.</a:t>
                      </a:r>
                    </a:p>
                  </a:txBody>
                  <a:tcPr marL="84415" marR="84415" marT="42208" marB="42208">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506446">
                <a:tc>
                  <a:txBody>
                    <a:bodyPr/>
                    <a:lstStyle/>
                    <a:p>
                      <a:pPr marL="0" marR="0" lvl="0" indent="0" algn="l" rtl="0">
                        <a:lnSpc>
                          <a:spcPct val="100000"/>
                        </a:lnSpc>
                        <a:spcBef>
                          <a:spcPts val="0"/>
                        </a:spcBef>
                        <a:spcAft>
                          <a:spcPts val="0"/>
                        </a:spcAft>
                        <a:buClr>
                          <a:srgbClr val="000000"/>
                        </a:buClr>
                        <a:buSzPts val="1050"/>
                        <a:buFont typeface="Arial"/>
                        <a:buNone/>
                      </a:pPr>
                      <a:r>
                        <a:rPr lang="en-GB" sz="900" b="0" u="none" strike="noStrike" cap="none">
                          <a:solidFill>
                            <a:schemeClr val="dk1"/>
                          </a:solidFill>
                        </a:rPr>
                        <a:t>5.2</a:t>
                      </a:r>
                      <a:endParaRPr sz="900" b="0" u="none" strike="noStrike" cap="none">
                        <a:solidFill>
                          <a:schemeClr val="dk1"/>
                        </a:solidFill>
                      </a:endParaRPr>
                    </a:p>
                  </a:txBody>
                  <a:tcPr marL="84415" marR="84415" marT="42208" marB="42208">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a:lnSpc>
                          <a:spcPct val="100000"/>
                        </a:lnSpc>
                        <a:spcBef>
                          <a:spcPts val="0"/>
                        </a:spcBef>
                        <a:spcAft>
                          <a:spcPts val="0"/>
                        </a:spcAft>
                        <a:buNone/>
                      </a:pPr>
                      <a:r>
                        <a:rPr lang="en-US" sz="900" b="0" i="0" u="none" strike="noStrike" cap="none" noProof="0">
                          <a:latin typeface="Calibri"/>
                        </a:rPr>
                        <a:t>Pattern</a:t>
                      </a:r>
                    </a:p>
                  </a:txBody>
                  <a:tcPr marL="84415" marR="84415" marT="42208" marB="42208">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a:lnSpc>
                          <a:spcPct val="100000"/>
                        </a:lnSpc>
                        <a:spcBef>
                          <a:spcPts val="0"/>
                        </a:spcBef>
                        <a:spcAft>
                          <a:spcPts val="0"/>
                        </a:spcAft>
                        <a:buNone/>
                      </a:pPr>
                      <a:r>
                        <a:rPr lang="en-GB" sz="900"/>
                        <a:t>There are patterns all around us if we only learn to see them. Emphasizing and highlighting these patterns can lead to striking shots – as can high lighting when patterns are broken.</a:t>
                      </a:r>
                      <a:endParaRPr lang="en-GB" sz="900" b="0" i="0" u="none" strike="noStrike" cap="none" noProof="0">
                        <a:latin typeface="Calibri"/>
                      </a:endParaRPr>
                    </a:p>
                  </a:txBody>
                  <a:tcPr marL="84415" marR="84415" marT="42208" marB="42208">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647123">
                <a:tc>
                  <a:txBody>
                    <a:bodyPr/>
                    <a:lstStyle/>
                    <a:p>
                      <a:pPr marL="0" marR="0" lvl="0" indent="0" algn="l" rtl="0">
                        <a:lnSpc>
                          <a:spcPct val="100000"/>
                        </a:lnSpc>
                        <a:spcBef>
                          <a:spcPts val="0"/>
                        </a:spcBef>
                        <a:spcAft>
                          <a:spcPts val="0"/>
                        </a:spcAft>
                        <a:buClr>
                          <a:srgbClr val="000000"/>
                        </a:buClr>
                        <a:buSzPts val="1050"/>
                        <a:buFont typeface="Arial"/>
                        <a:buNone/>
                      </a:pPr>
                      <a:r>
                        <a:rPr lang="en-GB" sz="900" b="0" u="none" strike="noStrike" cap="none">
                          <a:solidFill>
                            <a:schemeClr val="dk1"/>
                          </a:solidFill>
                        </a:rPr>
                        <a:t>5.3</a:t>
                      </a:r>
                      <a:endParaRPr sz="900" b="0" u="none" strike="noStrike" cap="none">
                        <a:solidFill>
                          <a:schemeClr val="dk1"/>
                        </a:solidFill>
                      </a:endParaRPr>
                    </a:p>
                  </a:txBody>
                  <a:tcPr marL="84415" marR="84415" marT="42208" marB="42208">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050"/>
                        <a:buFont typeface="Arial"/>
                        <a:buNone/>
                      </a:pPr>
                      <a:r>
                        <a:rPr lang="en-GB" sz="900" b="0" u="none" strike="noStrike" cap="none">
                          <a:solidFill>
                            <a:schemeClr val="dk1"/>
                          </a:solidFill>
                        </a:rPr>
                        <a:t>Texture</a:t>
                      </a:r>
                    </a:p>
                  </a:txBody>
                  <a:tcPr marL="84415" marR="84415" marT="42208" marB="42208">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a:lnSpc>
                          <a:spcPct val="100000"/>
                        </a:lnSpc>
                        <a:spcBef>
                          <a:spcPts val="0"/>
                        </a:spcBef>
                        <a:spcAft>
                          <a:spcPts val="0"/>
                        </a:spcAft>
                        <a:buNone/>
                      </a:pPr>
                      <a:r>
                        <a:rPr lang="en-GB" sz="900"/>
                        <a:t>Photographs of two dimensional objects yet with the clever use of ‘texture’ they can come alive and become almost three dimensional. You want the viewer to imagine how the object feels.</a:t>
                      </a:r>
                      <a:endParaRPr lang="en-GB" sz="900" b="0" i="0" u="none" strike="noStrike" cap="none" noProof="0">
                        <a:latin typeface="Calibri"/>
                      </a:endParaRPr>
                    </a:p>
                  </a:txBody>
                  <a:tcPr marL="84415" marR="84415" marT="42208" marB="42208">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506446">
                <a:tc>
                  <a:txBody>
                    <a:bodyPr/>
                    <a:lstStyle/>
                    <a:p>
                      <a:pPr marL="0" marR="0" lvl="0" indent="0" algn="l" rtl="0">
                        <a:lnSpc>
                          <a:spcPct val="100000"/>
                        </a:lnSpc>
                        <a:spcBef>
                          <a:spcPts val="0"/>
                        </a:spcBef>
                        <a:spcAft>
                          <a:spcPts val="0"/>
                        </a:spcAft>
                        <a:buClr>
                          <a:srgbClr val="000000"/>
                        </a:buClr>
                        <a:buSzPts val="1050"/>
                        <a:buFont typeface="Arial"/>
                        <a:buNone/>
                      </a:pPr>
                      <a:r>
                        <a:rPr lang="en-GB" sz="900" b="0" u="none" strike="noStrike" cap="none">
                          <a:solidFill>
                            <a:schemeClr val="dk1"/>
                          </a:solidFill>
                        </a:rPr>
                        <a:t>5.4</a:t>
                      </a:r>
                      <a:endParaRPr sz="900" b="0" u="none" strike="noStrike" cap="none">
                        <a:solidFill>
                          <a:schemeClr val="dk1"/>
                        </a:solidFill>
                      </a:endParaRPr>
                    </a:p>
                  </a:txBody>
                  <a:tcPr marL="84415" marR="84415" marT="42208" marB="42208">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050"/>
                        <a:buFont typeface="Arial"/>
                        <a:buNone/>
                      </a:pPr>
                      <a:r>
                        <a:rPr lang="en-GB" sz="900" b="0" u="none" strike="noStrike" cap="none">
                          <a:solidFill>
                            <a:schemeClr val="dk1"/>
                          </a:solidFill>
                        </a:rPr>
                        <a:t>Symmetry</a:t>
                      </a:r>
                    </a:p>
                  </a:txBody>
                  <a:tcPr marL="84415" marR="84415" marT="42208" marB="42208">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FF"/>
                    </a:solidFill>
                  </a:tcPr>
                </a:tc>
                <a:tc>
                  <a:txBody>
                    <a:bodyPr/>
                    <a:lstStyle/>
                    <a:p>
                      <a:pPr marL="0" marR="0" lvl="0" indent="0" algn="l">
                        <a:lnSpc>
                          <a:spcPct val="100000"/>
                        </a:lnSpc>
                        <a:spcBef>
                          <a:spcPts val="0"/>
                        </a:spcBef>
                        <a:spcAft>
                          <a:spcPts val="0"/>
                        </a:spcAft>
                        <a:buNone/>
                      </a:pPr>
                      <a:r>
                        <a:rPr lang="en-GB" sz="900"/>
                        <a:t>Can create a balanced composition that leaves the viewer with a feeling the photograph is staged in some way. Can add a striking effect depending on the subject/ object photographed.</a:t>
                      </a:r>
                      <a:endParaRPr lang="en-GB" sz="900" b="0" i="0" u="none" strike="noStrike" cap="none" noProof="0"/>
                    </a:p>
                  </a:txBody>
                  <a:tcPr marL="84415" marR="84415" marT="42208" marB="42208">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506446">
                <a:tc>
                  <a:txBody>
                    <a:bodyPr/>
                    <a:lstStyle/>
                    <a:p>
                      <a:pPr marL="0" marR="0" lvl="0" indent="0" algn="l" rtl="0">
                        <a:lnSpc>
                          <a:spcPct val="100000"/>
                        </a:lnSpc>
                        <a:spcBef>
                          <a:spcPts val="0"/>
                        </a:spcBef>
                        <a:spcAft>
                          <a:spcPts val="0"/>
                        </a:spcAft>
                        <a:buClr>
                          <a:srgbClr val="000000"/>
                        </a:buClr>
                        <a:buSzPts val="1050"/>
                        <a:buFont typeface="Arial"/>
                        <a:buNone/>
                      </a:pPr>
                      <a:r>
                        <a:rPr lang="en-GB" sz="900" b="0" u="none" strike="noStrike" cap="none">
                          <a:solidFill>
                            <a:schemeClr val="dk1"/>
                          </a:solidFill>
                        </a:rPr>
                        <a:t>5.5</a:t>
                      </a:r>
                      <a:endParaRPr sz="900" b="0" u="none" strike="noStrike" cap="none">
                        <a:solidFill>
                          <a:schemeClr val="dk1"/>
                        </a:solidFill>
                      </a:endParaRPr>
                    </a:p>
                  </a:txBody>
                  <a:tcPr marL="84415" marR="84415" marT="42208" marB="42208">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050"/>
                        <a:buFont typeface="Arial"/>
                        <a:buNone/>
                      </a:pPr>
                      <a:r>
                        <a:rPr lang="en-GB" sz="900" b="0" u="none" strike="noStrike" cap="none">
                          <a:solidFill>
                            <a:schemeClr val="dk1"/>
                          </a:solidFill>
                        </a:rPr>
                        <a:t>Rule of Thirds</a:t>
                      </a:r>
                    </a:p>
                  </a:txBody>
                  <a:tcPr marL="84415" marR="84415" marT="42208" marB="42208">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FF"/>
                    </a:solidFill>
                  </a:tcPr>
                </a:tc>
                <a:tc>
                  <a:txBody>
                    <a:bodyPr/>
                    <a:lstStyle/>
                    <a:p>
                      <a:pPr marL="0" marR="0" lvl="0" indent="0" algn="l">
                        <a:lnSpc>
                          <a:spcPct val="100000"/>
                        </a:lnSpc>
                        <a:spcBef>
                          <a:spcPts val="0"/>
                        </a:spcBef>
                        <a:spcAft>
                          <a:spcPts val="0"/>
                        </a:spcAft>
                        <a:buNone/>
                      </a:pPr>
                      <a:r>
                        <a:rPr lang="en-GB" sz="900"/>
                        <a:t>A 3x3 grid used by photographs to create a composition that feels right. Objects that fall on or near the lines are considered to have the best impact. </a:t>
                      </a:r>
                      <a:endParaRPr lang="en-GB" sz="900" b="0" i="0" u="none" strike="noStrike" cap="none" noProof="0"/>
                    </a:p>
                  </a:txBody>
                  <a:tcPr marL="84415" marR="84415" marT="42208" marB="42208">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309965996"/>
                  </a:ext>
                </a:extLst>
              </a:tr>
              <a:tr h="787800">
                <a:tc>
                  <a:txBody>
                    <a:bodyPr/>
                    <a:lstStyle/>
                    <a:p>
                      <a:pPr marL="0" marR="0" lvl="0" indent="0" algn="l" rtl="0">
                        <a:lnSpc>
                          <a:spcPct val="100000"/>
                        </a:lnSpc>
                        <a:spcBef>
                          <a:spcPts val="0"/>
                        </a:spcBef>
                        <a:spcAft>
                          <a:spcPts val="0"/>
                        </a:spcAft>
                        <a:buClr>
                          <a:srgbClr val="000000"/>
                        </a:buClr>
                        <a:buSzPts val="1050"/>
                        <a:buFont typeface="Arial"/>
                        <a:buNone/>
                      </a:pPr>
                      <a:r>
                        <a:rPr lang="en-GB" sz="900" b="0" u="none" strike="noStrike" cap="none">
                          <a:solidFill>
                            <a:schemeClr val="dk1"/>
                          </a:solidFill>
                        </a:rPr>
                        <a:t>5.6</a:t>
                      </a:r>
                      <a:endParaRPr sz="900" b="0" u="none" strike="noStrike" cap="none">
                        <a:solidFill>
                          <a:schemeClr val="dk1"/>
                        </a:solidFill>
                      </a:endParaRPr>
                    </a:p>
                  </a:txBody>
                  <a:tcPr marL="84415" marR="84415" marT="42208" marB="42208">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050"/>
                        <a:buFont typeface="Arial"/>
                        <a:buNone/>
                      </a:pPr>
                      <a:r>
                        <a:rPr lang="en-GB" sz="900" b="0" u="none" strike="noStrike" cap="none">
                          <a:solidFill>
                            <a:schemeClr val="dk1"/>
                          </a:solidFill>
                        </a:rPr>
                        <a:t>Shape</a:t>
                      </a:r>
                    </a:p>
                  </a:txBody>
                  <a:tcPr marL="84415" marR="84415" marT="42208" marB="42208">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FF"/>
                    </a:solidFill>
                  </a:tcPr>
                </a:tc>
                <a:tc>
                  <a:txBody>
                    <a:bodyPr/>
                    <a:lstStyle/>
                    <a:p>
                      <a:pPr marL="0" marR="0" lvl="0" indent="0" algn="l">
                        <a:lnSpc>
                          <a:spcPct val="100000"/>
                        </a:lnSpc>
                        <a:spcBef>
                          <a:spcPts val="0"/>
                        </a:spcBef>
                        <a:spcAft>
                          <a:spcPts val="0"/>
                        </a:spcAft>
                        <a:buNone/>
                      </a:pPr>
                      <a:r>
                        <a:rPr lang="en-GB" sz="900"/>
                        <a:t>The way subjects connect to each other in a photo forms shapes that draw the eye from subject to subject. If your subject is already triangular or diamond-shaped (like a pyramid), the viewer's eye will automatically focus on that shape.</a:t>
                      </a:r>
                      <a:endParaRPr lang="en-GB" sz="900" b="0" i="0" u="none" strike="noStrike" cap="none" noProof="0"/>
                    </a:p>
                  </a:txBody>
                  <a:tcPr marL="84415" marR="84415" marT="42208" marB="42208">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357933742"/>
                  </a:ext>
                </a:extLst>
              </a:tr>
              <a:tr h="365769">
                <a:tc>
                  <a:txBody>
                    <a:bodyPr/>
                    <a:lstStyle/>
                    <a:p>
                      <a:pPr marL="0" marR="0" lvl="0" indent="0" algn="l" rtl="0">
                        <a:lnSpc>
                          <a:spcPct val="100000"/>
                        </a:lnSpc>
                        <a:spcBef>
                          <a:spcPts val="0"/>
                        </a:spcBef>
                        <a:spcAft>
                          <a:spcPts val="0"/>
                        </a:spcAft>
                        <a:buClr>
                          <a:srgbClr val="000000"/>
                        </a:buClr>
                        <a:buSzPts val="1050"/>
                        <a:buFont typeface="Arial"/>
                        <a:buNone/>
                      </a:pPr>
                      <a:r>
                        <a:rPr lang="en-GB" sz="900" b="0" u="none" strike="noStrike" cap="none">
                          <a:solidFill>
                            <a:schemeClr val="dk1"/>
                          </a:solidFill>
                        </a:rPr>
                        <a:t>5.7</a:t>
                      </a:r>
                      <a:endParaRPr sz="900" b="0" u="none" strike="noStrike" cap="none">
                        <a:solidFill>
                          <a:schemeClr val="dk1"/>
                        </a:solidFill>
                      </a:endParaRPr>
                    </a:p>
                  </a:txBody>
                  <a:tcPr marL="84415" marR="84415" marT="42208" marB="42208">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050"/>
                        <a:buFont typeface="Arial"/>
                        <a:buNone/>
                      </a:pPr>
                      <a:r>
                        <a:rPr lang="en-GB" sz="900" b="0" u="none" strike="noStrike" cap="none">
                          <a:solidFill>
                            <a:schemeClr val="dk1"/>
                          </a:solidFill>
                        </a:rPr>
                        <a:t>Focal Point</a:t>
                      </a:r>
                    </a:p>
                  </a:txBody>
                  <a:tcPr marL="84415" marR="84415" marT="42208" marB="42208">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FF"/>
                    </a:solidFill>
                  </a:tcPr>
                </a:tc>
                <a:tc>
                  <a:txBody>
                    <a:bodyPr/>
                    <a:lstStyle/>
                    <a:p>
                      <a:pPr marL="0" marR="0" lvl="0" indent="0" algn="l">
                        <a:lnSpc>
                          <a:spcPct val="100000"/>
                        </a:lnSpc>
                        <a:spcBef>
                          <a:spcPts val="0"/>
                        </a:spcBef>
                        <a:spcAft>
                          <a:spcPts val="0"/>
                        </a:spcAft>
                        <a:buNone/>
                      </a:pPr>
                      <a:r>
                        <a:rPr lang="en-GB" sz="900"/>
                        <a:t>The main focus of a photograph/artwork. There is usually a line/ shape/ space of some form leading to it.</a:t>
                      </a:r>
                      <a:endParaRPr lang="en-GB" sz="900" b="0" i="0" u="none" strike="noStrike" cap="none" noProof="0"/>
                    </a:p>
                  </a:txBody>
                  <a:tcPr marL="84415" marR="84415" marT="42208" marB="42208">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57795648"/>
                  </a:ext>
                </a:extLst>
              </a:tr>
              <a:tr h="787800">
                <a:tc>
                  <a:txBody>
                    <a:bodyPr/>
                    <a:lstStyle/>
                    <a:p>
                      <a:pPr marL="0" marR="0" lvl="0" indent="0" algn="l" rtl="0">
                        <a:lnSpc>
                          <a:spcPct val="100000"/>
                        </a:lnSpc>
                        <a:spcBef>
                          <a:spcPts val="0"/>
                        </a:spcBef>
                        <a:spcAft>
                          <a:spcPts val="0"/>
                        </a:spcAft>
                        <a:buClr>
                          <a:srgbClr val="000000"/>
                        </a:buClr>
                        <a:buSzPts val="1050"/>
                        <a:buFont typeface="Arial"/>
                        <a:buNone/>
                      </a:pPr>
                      <a:r>
                        <a:rPr lang="en-GB" sz="900" b="0" u="none" strike="noStrike" cap="none">
                          <a:solidFill>
                            <a:schemeClr val="dk1"/>
                          </a:solidFill>
                        </a:rPr>
                        <a:t>5.8</a:t>
                      </a:r>
                      <a:endParaRPr sz="900" b="0" u="none" strike="noStrike" cap="none">
                        <a:solidFill>
                          <a:schemeClr val="dk1"/>
                        </a:solidFill>
                      </a:endParaRPr>
                    </a:p>
                  </a:txBody>
                  <a:tcPr marL="84415" marR="84415" marT="42208" marB="42208">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050"/>
                        <a:buFont typeface="Arial"/>
                        <a:buNone/>
                      </a:pPr>
                      <a:r>
                        <a:rPr lang="en-GB" sz="900" b="0" u="none" strike="noStrike" cap="none">
                          <a:solidFill>
                            <a:schemeClr val="dk1"/>
                          </a:solidFill>
                        </a:rPr>
                        <a:t>Restful / Dynamic Composition</a:t>
                      </a:r>
                    </a:p>
                  </a:txBody>
                  <a:tcPr marL="84415" marR="84415" marT="42208" marB="42208">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FF"/>
                    </a:solidFill>
                  </a:tcPr>
                </a:tc>
                <a:tc>
                  <a:txBody>
                    <a:bodyPr/>
                    <a:lstStyle/>
                    <a:p>
                      <a:pPr marL="0" marR="0" lvl="0" indent="0" algn="l">
                        <a:lnSpc>
                          <a:spcPct val="100000"/>
                        </a:lnSpc>
                        <a:spcBef>
                          <a:spcPts val="0"/>
                        </a:spcBef>
                        <a:spcAft>
                          <a:spcPts val="0"/>
                        </a:spcAft>
                        <a:buNone/>
                      </a:pPr>
                      <a:r>
                        <a:rPr lang="en-GB" sz="900"/>
                        <a:t>If there is space around an object in a composition then it is considered restful. Photographs that are zoomed in and objects touch the edges of the composition are considered dynamic. It dictates how much the viewer’s eyes have to move around the photograph to see everything.</a:t>
                      </a:r>
                      <a:endParaRPr lang="en-GB" sz="900" b="0" i="0" u="none" strike="noStrike" cap="none" noProof="0"/>
                    </a:p>
                  </a:txBody>
                  <a:tcPr marL="84415" marR="84415" marT="42208" marB="42208">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2501974394"/>
                  </a:ext>
                </a:extLst>
              </a:tr>
              <a:tr h="506446">
                <a:tc>
                  <a:txBody>
                    <a:bodyPr/>
                    <a:lstStyle/>
                    <a:p>
                      <a:pPr marL="0" marR="0" lvl="0" indent="0" algn="l" rtl="0">
                        <a:lnSpc>
                          <a:spcPct val="100000"/>
                        </a:lnSpc>
                        <a:spcBef>
                          <a:spcPts val="0"/>
                        </a:spcBef>
                        <a:spcAft>
                          <a:spcPts val="0"/>
                        </a:spcAft>
                        <a:buClr>
                          <a:srgbClr val="000000"/>
                        </a:buClr>
                        <a:buSzPts val="1050"/>
                        <a:buFont typeface="Arial"/>
                        <a:buNone/>
                      </a:pPr>
                      <a:r>
                        <a:rPr lang="en-GB" sz="900" b="0" u="none" strike="noStrike" cap="none">
                          <a:solidFill>
                            <a:schemeClr val="dk1"/>
                          </a:solidFill>
                        </a:rPr>
                        <a:t>5.9</a:t>
                      </a:r>
                      <a:endParaRPr sz="900" b="0" u="none" strike="noStrike" cap="none">
                        <a:solidFill>
                          <a:schemeClr val="dk1"/>
                        </a:solidFill>
                      </a:endParaRPr>
                    </a:p>
                  </a:txBody>
                  <a:tcPr marL="84415" marR="84415" marT="42208" marB="42208">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050"/>
                        <a:buFont typeface="Arial"/>
                        <a:buNone/>
                      </a:pPr>
                      <a:r>
                        <a:rPr lang="en-GB" sz="900" b="0" u="none" strike="noStrike" cap="none">
                          <a:solidFill>
                            <a:schemeClr val="dk1"/>
                          </a:solidFill>
                        </a:rPr>
                        <a:t>Lines</a:t>
                      </a:r>
                    </a:p>
                  </a:txBody>
                  <a:tcPr marL="84415" marR="84415" marT="42208" marB="42208">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a:lnSpc>
                          <a:spcPct val="100000"/>
                        </a:lnSpc>
                        <a:spcBef>
                          <a:spcPts val="0"/>
                        </a:spcBef>
                        <a:spcAft>
                          <a:spcPts val="0"/>
                        </a:spcAft>
                        <a:buNone/>
                      </a:pPr>
                      <a:r>
                        <a:rPr lang="en-GB" sz="900"/>
                        <a:t>Lines can be powerful elements in an image. They have the power to draw the eye to key focal points in a shot and to impact the ‘feel’ of an image greatly. </a:t>
                      </a:r>
                      <a:endParaRPr lang="en-GB" sz="900" b="0" i="0" u="none" strike="noStrike" cap="none" noProof="0"/>
                    </a:p>
                  </a:txBody>
                  <a:tcPr marL="84415" marR="84415" marT="42208" marB="42208">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3478812668"/>
                  </a:ext>
                </a:extLst>
              </a:tr>
            </a:tbl>
          </a:graphicData>
        </a:graphic>
      </p:graphicFrame>
      <p:pic>
        <p:nvPicPr>
          <p:cNvPr id="3" name="Picture 3" descr="A picture containing logo&#10;&#10;Description automatically generated">
            <a:extLst>
              <a:ext uri="{FF2B5EF4-FFF2-40B4-BE49-F238E27FC236}">
                <a16:creationId xmlns:a16="http://schemas.microsoft.com/office/drawing/2014/main" id="{47FD21D3-502D-13BD-C529-197793829C0F}"/>
              </a:ext>
            </a:extLst>
          </p:cNvPr>
          <p:cNvPicPr>
            <a:picLocks noChangeAspect="1"/>
          </p:cNvPicPr>
          <p:nvPr/>
        </p:nvPicPr>
        <p:blipFill>
          <a:blip r:embed="rId3"/>
          <a:stretch>
            <a:fillRect/>
          </a:stretch>
        </p:blipFill>
        <p:spPr>
          <a:xfrm>
            <a:off x="8667196" y="330264"/>
            <a:ext cx="381054" cy="359801"/>
          </a:xfrm>
          <a:prstGeom prst="rect">
            <a:avLst/>
          </a:prstGeom>
        </p:spPr>
      </p:pic>
      <p:pic>
        <p:nvPicPr>
          <p:cNvPr id="2" name="Picture 3">
            <a:extLst>
              <a:ext uri="{FF2B5EF4-FFF2-40B4-BE49-F238E27FC236}">
                <a16:creationId xmlns:a16="http://schemas.microsoft.com/office/drawing/2014/main" id="{8DC6CFA7-4C7F-4C6F-1347-C6C221E2DA6F}"/>
              </a:ext>
            </a:extLst>
          </p:cNvPr>
          <p:cNvPicPr>
            <a:picLocks noChangeAspect="1"/>
          </p:cNvPicPr>
          <p:nvPr/>
        </p:nvPicPr>
        <p:blipFill>
          <a:blip r:embed="rId4"/>
          <a:stretch>
            <a:fillRect/>
          </a:stretch>
        </p:blipFill>
        <p:spPr>
          <a:xfrm>
            <a:off x="5186283" y="3909990"/>
            <a:ext cx="3706986" cy="598862"/>
          </a:xfrm>
          <a:prstGeom prst="rect">
            <a:avLst/>
          </a:prstGeom>
        </p:spPr>
      </p:pic>
      <p:graphicFrame>
        <p:nvGraphicFramePr>
          <p:cNvPr id="7" name="Table 6">
            <a:extLst>
              <a:ext uri="{FF2B5EF4-FFF2-40B4-BE49-F238E27FC236}">
                <a16:creationId xmlns:a16="http://schemas.microsoft.com/office/drawing/2014/main" id="{B3618907-19E5-69A8-9AAA-91A5B64F3FBF}"/>
              </a:ext>
            </a:extLst>
          </p:cNvPr>
          <p:cNvGraphicFramePr>
            <a:graphicFrameLocks noGrp="1"/>
          </p:cNvGraphicFramePr>
          <p:nvPr/>
        </p:nvGraphicFramePr>
        <p:xfrm>
          <a:off x="5035132" y="787212"/>
          <a:ext cx="4009292" cy="2767190"/>
        </p:xfrm>
        <a:graphic>
          <a:graphicData uri="http://schemas.openxmlformats.org/drawingml/2006/table">
            <a:tbl>
              <a:tblPr firstRow="1" bandRow="1">
                <a:tableStyleId>{5940675A-B579-460E-94D1-54222C63F5DA}</a:tableStyleId>
              </a:tblPr>
              <a:tblGrid>
                <a:gridCol w="342900">
                  <a:extLst>
                    <a:ext uri="{9D8B030D-6E8A-4147-A177-3AD203B41FA5}">
                      <a16:colId xmlns:a16="http://schemas.microsoft.com/office/drawing/2014/main" val="2952823419"/>
                    </a:ext>
                  </a:extLst>
                </a:gridCol>
                <a:gridCol w="975946">
                  <a:extLst>
                    <a:ext uri="{9D8B030D-6E8A-4147-A177-3AD203B41FA5}">
                      <a16:colId xmlns:a16="http://schemas.microsoft.com/office/drawing/2014/main" val="691338783"/>
                    </a:ext>
                  </a:extLst>
                </a:gridCol>
                <a:gridCol w="2690446">
                  <a:extLst>
                    <a:ext uri="{9D8B030D-6E8A-4147-A177-3AD203B41FA5}">
                      <a16:colId xmlns:a16="http://schemas.microsoft.com/office/drawing/2014/main" val="2685390717"/>
                    </a:ext>
                  </a:extLst>
                </a:gridCol>
              </a:tblGrid>
              <a:tr h="235005">
                <a:tc gridSpan="3">
                  <a:txBody>
                    <a:bodyPr/>
                    <a:lstStyle/>
                    <a:p>
                      <a:pPr fontAlgn="base"/>
                      <a:r>
                        <a:rPr lang="en-GB" sz="900">
                          <a:effectLst/>
                          <a:latin typeface="Calibri" panose="020F0502020204030204" pitchFamily="34" charset="0"/>
                          <a:cs typeface="Calibri" panose="020F0502020204030204" pitchFamily="34" charset="0"/>
                        </a:rPr>
                        <a:t>4. Elements of Art​</a:t>
                      </a:r>
                      <a:endParaRPr lang="en-GB" sz="1300">
                        <a:effectLst/>
                        <a:latin typeface="Calibri" panose="020F0502020204030204" pitchFamily="34" charset="0"/>
                        <a:cs typeface="Calibri" panose="020F0502020204030204" pitchFamily="34" charset="0"/>
                      </a:endParaRPr>
                    </a:p>
                  </a:txBody>
                  <a:tcPr marL="0" marR="0" marT="0" marB="0">
                    <a:solidFill>
                      <a:schemeClr val="bg1">
                        <a:lumMod val="95000"/>
                      </a:schemeClr>
                    </a:solidFill>
                  </a:tcPr>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130424835"/>
                  </a:ext>
                </a:extLst>
              </a:tr>
              <a:tr h="506437">
                <a:tc>
                  <a:txBody>
                    <a:bodyPr/>
                    <a:lstStyle/>
                    <a:p>
                      <a:pPr fontAlgn="base"/>
                      <a:r>
                        <a:rPr lang="en-GB" sz="900">
                          <a:effectLst/>
                          <a:latin typeface="Calibri" panose="020F0502020204030204" pitchFamily="34" charset="0"/>
                          <a:cs typeface="Calibri" panose="020F0502020204030204" pitchFamily="34" charset="0"/>
                        </a:rPr>
                        <a:t>4.1​</a:t>
                      </a:r>
                      <a:endParaRPr lang="en-GB" sz="1300">
                        <a:effectLst/>
                        <a:latin typeface="Calibri" panose="020F0502020204030204" pitchFamily="34" charset="0"/>
                        <a:cs typeface="Calibri" panose="020F0502020204030204" pitchFamily="34" charset="0"/>
                      </a:endParaRPr>
                    </a:p>
                  </a:txBody>
                  <a:tcPr marL="84406" marR="84406" marT="42203" marB="42203"/>
                </a:tc>
                <a:tc>
                  <a:txBody>
                    <a:bodyPr/>
                    <a:lstStyle/>
                    <a:p>
                      <a:pPr fontAlgn="base"/>
                      <a:r>
                        <a:rPr lang="en-GB" sz="900">
                          <a:effectLst/>
                          <a:latin typeface="Calibri" panose="020F0502020204030204" pitchFamily="34" charset="0"/>
                          <a:cs typeface="Calibri" panose="020F0502020204030204" pitchFamily="34" charset="0"/>
                        </a:rPr>
                        <a:t>line​</a:t>
                      </a:r>
                      <a:endParaRPr lang="en-GB" sz="1300">
                        <a:effectLst/>
                        <a:latin typeface="Calibri" panose="020F0502020204030204" pitchFamily="34" charset="0"/>
                        <a:cs typeface="Calibri" panose="020F0502020204030204" pitchFamily="34" charset="0"/>
                      </a:endParaRPr>
                    </a:p>
                  </a:txBody>
                  <a:tcPr marL="84406" marR="84406" marT="42203" marB="42203"/>
                </a:tc>
                <a:tc>
                  <a:txBody>
                    <a:bodyPr/>
                    <a:lstStyle/>
                    <a:p>
                      <a:pPr fontAlgn="base"/>
                      <a:r>
                        <a:rPr lang="en-GB" sz="900">
                          <a:effectLst/>
                          <a:latin typeface="Calibri" panose="020F0502020204030204" pitchFamily="34" charset="0"/>
                          <a:cs typeface="Calibri" panose="020F0502020204030204" pitchFamily="34" charset="0"/>
                        </a:rPr>
                        <a:t>The visible and formed lines in a photograph. Can be vertical or horizontal. Created by physical objects or formed by the direction of the eye.​</a:t>
                      </a:r>
                      <a:endParaRPr lang="en-GB" sz="1300">
                        <a:effectLst/>
                        <a:latin typeface="Calibri" panose="020F0502020204030204" pitchFamily="34" charset="0"/>
                        <a:cs typeface="Calibri" panose="020F0502020204030204" pitchFamily="34" charset="0"/>
                      </a:endParaRPr>
                    </a:p>
                  </a:txBody>
                  <a:tcPr marL="84406" marR="84406" marT="42203" marB="42203"/>
                </a:tc>
                <a:extLst>
                  <a:ext uri="{0D108BD9-81ED-4DB2-BD59-A6C34878D82A}">
                    <a16:rowId xmlns:a16="http://schemas.microsoft.com/office/drawing/2014/main" val="3060084284"/>
                  </a:ext>
                </a:extLst>
              </a:tr>
              <a:tr h="506437">
                <a:tc>
                  <a:txBody>
                    <a:bodyPr/>
                    <a:lstStyle/>
                    <a:p>
                      <a:pPr fontAlgn="base"/>
                      <a:r>
                        <a:rPr lang="en-GB" sz="900">
                          <a:effectLst/>
                          <a:latin typeface="Calibri" panose="020F0502020204030204" pitchFamily="34" charset="0"/>
                          <a:cs typeface="Calibri" panose="020F0502020204030204" pitchFamily="34" charset="0"/>
                        </a:rPr>
                        <a:t>4.2​</a:t>
                      </a:r>
                      <a:endParaRPr lang="en-GB" sz="1300">
                        <a:effectLst/>
                        <a:latin typeface="Calibri" panose="020F0502020204030204" pitchFamily="34" charset="0"/>
                        <a:cs typeface="Calibri" panose="020F0502020204030204" pitchFamily="34" charset="0"/>
                      </a:endParaRPr>
                    </a:p>
                  </a:txBody>
                  <a:tcPr marL="84406" marR="84406" marT="42203" marB="42203"/>
                </a:tc>
                <a:tc>
                  <a:txBody>
                    <a:bodyPr/>
                    <a:lstStyle/>
                    <a:p>
                      <a:pPr fontAlgn="base"/>
                      <a:r>
                        <a:rPr lang="en-US" sz="900">
                          <a:effectLst/>
                          <a:latin typeface="Calibri" panose="020F0502020204030204" pitchFamily="34" charset="0"/>
                          <a:cs typeface="Calibri" panose="020F0502020204030204" pitchFamily="34" charset="0"/>
                        </a:rPr>
                        <a:t>shape​</a:t>
                      </a:r>
                      <a:endParaRPr lang="en-US" sz="1300">
                        <a:effectLst/>
                        <a:latin typeface="Calibri" panose="020F0502020204030204" pitchFamily="34" charset="0"/>
                        <a:cs typeface="Calibri" panose="020F0502020204030204" pitchFamily="34" charset="0"/>
                      </a:endParaRPr>
                    </a:p>
                  </a:txBody>
                  <a:tcPr marL="84406" marR="84406" marT="42203" marB="42203"/>
                </a:tc>
                <a:tc>
                  <a:txBody>
                    <a:bodyPr/>
                    <a:lstStyle/>
                    <a:p>
                      <a:pPr fontAlgn="base"/>
                      <a:r>
                        <a:rPr lang="en-GB" sz="900">
                          <a:effectLst/>
                          <a:latin typeface="Calibri" panose="020F0502020204030204" pitchFamily="34" charset="0"/>
                          <a:cs typeface="Calibri" panose="020F0502020204030204" pitchFamily="34" charset="0"/>
                        </a:rPr>
                        <a:t>This element is the creation of two dimensional shapes within a photograph. These can be naturally formed or intentionally created.​</a:t>
                      </a:r>
                      <a:endParaRPr lang="en-GB" sz="1300">
                        <a:effectLst/>
                        <a:latin typeface="Calibri" panose="020F0502020204030204" pitchFamily="34" charset="0"/>
                        <a:cs typeface="Calibri" panose="020F0502020204030204" pitchFamily="34" charset="0"/>
                      </a:endParaRPr>
                    </a:p>
                  </a:txBody>
                  <a:tcPr marL="84406" marR="84406" marT="42203" marB="42203"/>
                </a:tc>
                <a:extLst>
                  <a:ext uri="{0D108BD9-81ED-4DB2-BD59-A6C34878D82A}">
                    <a16:rowId xmlns:a16="http://schemas.microsoft.com/office/drawing/2014/main" val="4204817499"/>
                  </a:ext>
                </a:extLst>
              </a:tr>
              <a:tr h="365760">
                <a:tc>
                  <a:txBody>
                    <a:bodyPr/>
                    <a:lstStyle/>
                    <a:p>
                      <a:pPr fontAlgn="base"/>
                      <a:r>
                        <a:rPr lang="en-GB" sz="900">
                          <a:effectLst/>
                          <a:latin typeface="Calibri" panose="020F0502020204030204" pitchFamily="34" charset="0"/>
                          <a:cs typeface="Calibri" panose="020F0502020204030204" pitchFamily="34" charset="0"/>
                        </a:rPr>
                        <a:t>4.3​</a:t>
                      </a:r>
                      <a:endParaRPr lang="en-GB" sz="1300">
                        <a:effectLst/>
                        <a:latin typeface="Calibri" panose="020F0502020204030204" pitchFamily="34" charset="0"/>
                        <a:cs typeface="Calibri" panose="020F0502020204030204" pitchFamily="34" charset="0"/>
                      </a:endParaRPr>
                    </a:p>
                  </a:txBody>
                  <a:tcPr marL="84406" marR="84406" marT="42203" marB="42203"/>
                </a:tc>
                <a:tc>
                  <a:txBody>
                    <a:bodyPr/>
                    <a:lstStyle/>
                    <a:p>
                      <a:pPr fontAlgn="base"/>
                      <a:r>
                        <a:rPr lang="en-GB" sz="900">
                          <a:effectLst/>
                          <a:latin typeface="Calibri" panose="020F0502020204030204" pitchFamily="34" charset="0"/>
                          <a:cs typeface="Calibri" panose="020F0502020204030204" pitchFamily="34" charset="0"/>
                        </a:rPr>
                        <a:t>form​</a:t>
                      </a:r>
                      <a:endParaRPr lang="en-GB" sz="1300">
                        <a:effectLst/>
                        <a:latin typeface="Calibri" panose="020F0502020204030204" pitchFamily="34" charset="0"/>
                        <a:cs typeface="Calibri" panose="020F0502020204030204" pitchFamily="34" charset="0"/>
                      </a:endParaRPr>
                    </a:p>
                  </a:txBody>
                  <a:tcPr marL="84406" marR="84406" marT="42203" marB="42203"/>
                </a:tc>
                <a:tc>
                  <a:txBody>
                    <a:bodyPr/>
                    <a:lstStyle/>
                    <a:p>
                      <a:pPr fontAlgn="base"/>
                      <a:r>
                        <a:rPr lang="en-GB" sz="900">
                          <a:effectLst/>
                          <a:latin typeface="Calibri" panose="020F0502020204030204" pitchFamily="34" charset="0"/>
                          <a:cs typeface="Calibri" panose="020F0502020204030204" pitchFamily="34" charset="0"/>
                        </a:rPr>
                        <a:t>Like shape, this element works with the three dimensional forms in the photograph.​</a:t>
                      </a:r>
                      <a:endParaRPr lang="en-GB" sz="1300">
                        <a:effectLst/>
                        <a:latin typeface="Calibri" panose="020F0502020204030204" pitchFamily="34" charset="0"/>
                        <a:cs typeface="Calibri" panose="020F0502020204030204" pitchFamily="34" charset="0"/>
                      </a:endParaRPr>
                    </a:p>
                  </a:txBody>
                  <a:tcPr marL="84406" marR="84406" marT="42203" marB="42203"/>
                </a:tc>
                <a:extLst>
                  <a:ext uri="{0D108BD9-81ED-4DB2-BD59-A6C34878D82A}">
                    <a16:rowId xmlns:a16="http://schemas.microsoft.com/office/drawing/2014/main" val="3448811249"/>
                  </a:ext>
                </a:extLst>
              </a:tr>
              <a:tr h="506437">
                <a:tc>
                  <a:txBody>
                    <a:bodyPr/>
                    <a:lstStyle/>
                    <a:p>
                      <a:pPr fontAlgn="base"/>
                      <a:r>
                        <a:rPr lang="en-GB" sz="900">
                          <a:effectLst/>
                          <a:latin typeface="Calibri" panose="020F0502020204030204" pitchFamily="34" charset="0"/>
                          <a:cs typeface="Calibri" panose="020F0502020204030204" pitchFamily="34" charset="0"/>
                        </a:rPr>
                        <a:t>4.4​</a:t>
                      </a:r>
                      <a:endParaRPr lang="en-GB" sz="1300">
                        <a:effectLst/>
                        <a:latin typeface="Calibri" panose="020F0502020204030204" pitchFamily="34" charset="0"/>
                        <a:cs typeface="Calibri" panose="020F0502020204030204" pitchFamily="34" charset="0"/>
                      </a:endParaRPr>
                    </a:p>
                  </a:txBody>
                  <a:tcPr marL="84406" marR="84406" marT="42203" marB="42203"/>
                </a:tc>
                <a:tc>
                  <a:txBody>
                    <a:bodyPr/>
                    <a:lstStyle/>
                    <a:p>
                      <a:pPr fontAlgn="base"/>
                      <a:r>
                        <a:rPr lang="en-GB" sz="900">
                          <a:effectLst/>
                          <a:latin typeface="Calibri" panose="020F0502020204030204" pitchFamily="34" charset="0"/>
                          <a:cs typeface="Calibri" panose="020F0502020204030204" pitchFamily="34" charset="0"/>
                        </a:rPr>
                        <a:t>space​</a:t>
                      </a:r>
                      <a:endParaRPr lang="en-GB" sz="1300">
                        <a:effectLst/>
                        <a:latin typeface="Calibri" panose="020F0502020204030204" pitchFamily="34" charset="0"/>
                        <a:cs typeface="Calibri" panose="020F0502020204030204" pitchFamily="34" charset="0"/>
                      </a:endParaRPr>
                    </a:p>
                  </a:txBody>
                  <a:tcPr marL="84406" marR="84406" marT="42203" marB="42203"/>
                </a:tc>
                <a:tc>
                  <a:txBody>
                    <a:bodyPr/>
                    <a:lstStyle/>
                    <a:p>
                      <a:pPr fontAlgn="base"/>
                      <a:r>
                        <a:rPr lang="en-GB" sz="900">
                          <a:effectLst/>
                          <a:latin typeface="Calibri" panose="020F0502020204030204" pitchFamily="34" charset="0"/>
                          <a:cs typeface="Calibri" panose="020F0502020204030204" pitchFamily="34" charset="0"/>
                        </a:rPr>
                        <a:t>How the photograph uses space within the image. This  can be within the composition or the use of empty space.​</a:t>
                      </a:r>
                      <a:endParaRPr lang="en-GB" sz="1300">
                        <a:effectLst/>
                        <a:latin typeface="Calibri" panose="020F0502020204030204" pitchFamily="34" charset="0"/>
                        <a:cs typeface="Calibri" panose="020F0502020204030204" pitchFamily="34" charset="0"/>
                      </a:endParaRPr>
                    </a:p>
                  </a:txBody>
                  <a:tcPr marL="84406" marR="84406" marT="42203" marB="42203"/>
                </a:tc>
                <a:extLst>
                  <a:ext uri="{0D108BD9-81ED-4DB2-BD59-A6C34878D82A}">
                    <a16:rowId xmlns:a16="http://schemas.microsoft.com/office/drawing/2014/main" val="1654663525"/>
                  </a:ext>
                </a:extLst>
              </a:tr>
              <a:tr h="647114">
                <a:tc>
                  <a:txBody>
                    <a:bodyPr/>
                    <a:lstStyle/>
                    <a:p>
                      <a:pPr fontAlgn="base"/>
                      <a:r>
                        <a:rPr lang="en-GB" sz="900">
                          <a:effectLst/>
                          <a:latin typeface="Calibri" panose="020F0502020204030204" pitchFamily="34" charset="0"/>
                          <a:cs typeface="Calibri" panose="020F0502020204030204" pitchFamily="34" charset="0"/>
                        </a:rPr>
                        <a:t>4.5​</a:t>
                      </a:r>
                      <a:endParaRPr lang="en-GB" sz="1300">
                        <a:effectLst/>
                        <a:latin typeface="Calibri" panose="020F0502020204030204" pitchFamily="34" charset="0"/>
                        <a:cs typeface="Calibri" panose="020F0502020204030204" pitchFamily="34" charset="0"/>
                      </a:endParaRPr>
                    </a:p>
                  </a:txBody>
                  <a:tcPr marL="84406" marR="84406" marT="42203" marB="42203"/>
                </a:tc>
                <a:tc>
                  <a:txBody>
                    <a:bodyPr/>
                    <a:lstStyle/>
                    <a:p>
                      <a:pPr fontAlgn="base"/>
                      <a:r>
                        <a:rPr lang="en-GB" sz="900">
                          <a:effectLst/>
                          <a:latin typeface="Calibri" panose="020F0502020204030204" pitchFamily="34" charset="0"/>
                          <a:cs typeface="Calibri" panose="020F0502020204030204" pitchFamily="34" charset="0"/>
                        </a:rPr>
                        <a:t>colour​</a:t>
                      </a:r>
                      <a:endParaRPr lang="en-GB" sz="1300">
                        <a:effectLst/>
                        <a:latin typeface="Calibri" panose="020F0502020204030204" pitchFamily="34" charset="0"/>
                        <a:cs typeface="Calibri" panose="020F0502020204030204" pitchFamily="34" charset="0"/>
                      </a:endParaRPr>
                    </a:p>
                  </a:txBody>
                  <a:tcPr marL="84406" marR="84406" marT="42203" marB="42203"/>
                </a:tc>
                <a:tc>
                  <a:txBody>
                    <a:bodyPr/>
                    <a:lstStyle/>
                    <a:p>
                      <a:pPr fontAlgn="base"/>
                      <a:r>
                        <a:rPr lang="en-GB" sz="900">
                          <a:effectLst/>
                          <a:latin typeface="Calibri" panose="020F0502020204030204" pitchFamily="34" charset="0"/>
                          <a:cs typeface="Calibri" panose="020F0502020204030204" pitchFamily="34" charset="0"/>
                        </a:rPr>
                        <a:t>How colour is used in the photograph, for example: complementary colours red and green are used to show contrast and drama. Can also add meaning to an image ​</a:t>
                      </a:r>
                      <a:endParaRPr lang="en-GB" sz="1300">
                        <a:effectLst/>
                        <a:latin typeface="Calibri" panose="020F0502020204030204" pitchFamily="34" charset="0"/>
                        <a:cs typeface="Calibri" panose="020F0502020204030204" pitchFamily="34" charset="0"/>
                      </a:endParaRPr>
                    </a:p>
                  </a:txBody>
                  <a:tcPr marL="84406" marR="84406" marT="42203" marB="42203"/>
                </a:tc>
                <a:extLst>
                  <a:ext uri="{0D108BD9-81ED-4DB2-BD59-A6C34878D82A}">
                    <a16:rowId xmlns:a16="http://schemas.microsoft.com/office/drawing/2014/main" val="1674406967"/>
                  </a:ext>
                </a:extLst>
              </a:tr>
            </a:tbl>
          </a:graphicData>
        </a:graphic>
      </p:graphicFrame>
      <p:pic>
        <p:nvPicPr>
          <p:cNvPr id="4" name="Picture 3">
            <a:extLst>
              <a:ext uri="{FF2B5EF4-FFF2-40B4-BE49-F238E27FC236}">
                <a16:creationId xmlns:a16="http://schemas.microsoft.com/office/drawing/2014/main" id="{6EF531B1-0069-9348-C56A-DF92CB773192}"/>
              </a:ext>
            </a:extLst>
          </p:cNvPr>
          <p:cNvPicPr>
            <a:picLocks noChangeAspect="1"/>
          </p:cNvPicPr>
          <p:nvPr/>
        </p:nvPicPr>
        <p:blipFill>
          <a:blip r:embed="rId5"/>
          <a:stretch>
            <a:fillRect/>
          </a:stretch>
        </p:blipFill>
        <p:spPr>
          <a:xfrm>
            <a:off x="7486165" y="4144156"/>
            <a:ext cx="327167" cy="221555"/>
          </a:xfrm>
          <a:prstGeom prst="rect">
            <a:avLst/>
          </a:prstGeom>
        </p:spPr>
      </p:pic>
      <p:pic>
        <p:nvPicPr>
          <p:cNvPr id="5" name="Picture 4">
            <a:extLst>
              <a:ext uri="{FF2B5EF4-FFF2-40B4-BE49-F238E27FC236}">
                <a16:creationId xmlns:a16="http://schemas.microsoft.com/office/drawing/2014/main" id="{B0D874C2-1CDD-799D-A9C3-8B966993FCBC}"/>
              </a:ext>
            </a:extLst>
          </p:cNvPr>
          <p:cNvPicPr>
            <a:picLocks noChangeAspect="1"/>
          </p:cNvPicPr>
          <p:nvPr/>
        </p:nvPicPr>
        <p:blipFill>
          <a:blip r:embed="rId6"/>
          <a:stretch>
            <a:fillRect/>
          </a:stretch>
        </p:blipFill>
        <p:spPr>
          <a:xfrm>
            <a:off x="7974589" y="4144156"/>
            <a:ext cx="327168" cy="221556"/>
          </a:xfrm>
          <a:prstGeom prst="rect">
            <a:avLst/>
          </a:prstGeom>
        </p:spPr>
      </p:pic>
      <p:graphicFrame>
        <p:nvGraphicFramePr>
          <p:cNvPr id="9" name="Table 8">
            <a:extLst>
              <a:ext uri="{FF2B5EF4-FFF2-40B4-BE49-F238E27FC236}">
                <a16:creationId xmlns:a16="http://schemas.microsoft.com/office/drawing/2014/main" id="{CD2A5229-F3BA-42DD-98CF-63C4DEC6C537}"/>
              </a:ext>
            </a:extLst>
          </p:cNvPr>
          <p:cNvGraphicFramePr>
            <a:graphicFrameLocks noGrp="1"/>
          </p:cNvGraphicFramePr>
          <p:nvPr/>
        </p:nvGraphicFramePr>
        <p:xfrm>
          <a:off x="5035131" y="3639560"/>
          <a:ext cx="4009292" cy="235005"/>
        </p:xfrm>
        <a:graphic>
          <a:graphicData uri="http://schemas.openxmlformats.org/drawingml/2006/table">
            <a:tbl>
              <a:tblPr firstRow="1" bandRow="1">
                <a:tableStyleId>{5940675A-B579-460E-94D1-54222C63F5DA}</a:tableStyleId>
              </a:tblPr>
              <a:tblGrid>
                <a:gridCol w="4009292">
                  <a:extLst>
                    <a:ext uri="{9D8B030D-6E8A-4147-A177-3AD203B41FA5}">
                      <a16:colId xmlns:a16="http://schemas.microsoft.com/office/drawing/2014/main" val="2952823419"/>
                    </a:ext>
                  </a:extLst>
                </a:gridCol>
              </a:tblGrid>
              <a:tr h="235005">
                <a:tc>
                  <a:txBody>
                    <a:bodyPr/>
                    <a:lstStyle/>
                    <a:p>
                      <a:pPr fontAlgn="base"/>
                      <a:r>
                        <a:rPr lang="en-GB" sz="900">
                          <a:effectLst/>
                        </a:rPr>
                        <a:t>Canon Mode Dial Settings</a:t>
                      </a:r>
                      <a:endParaRPr lang="en-GB" sz="1300">
                        <a:effectLst/>
                      </a:endParaRPr>
                    </a:p>
                  </a:txBody>
                  <a:tcPr marL="84406" marR="84406" marT="42203" marB="42203">
                    <a:solidFill>
                      <a:schemeClr val="bg1">
                        <a:lumMod val="95000"/>
                      </a:schemeClr>
                    </a:solidFill>
                  </a:tcPr>
                </a:tc>
                <a:extLst>
                  <a:ext uri="{0D108BD9-81ED-4DB2-BD59-A6C34878D82A}">
                    <a16:rowId xmlns:a16="http://schemas.microsoft.com/office/drawing/2014/main" val="130424835"/>
                  </a:ext>
                </a:extLst>
              </a:tr>
            </a:tbl>
          </a:graphicData>
        </a:graphic>
      </p:graphicFrame>
      <p:graphicFrame>
        <p:nvGraphicFramePr>
          <p:cNvPr id="10" name="Google Shape;86;p1">
            <a:extLst>
              <a:ext uri="{FF2B5EF4-FFF2-40B4-BE49-F238E27FC236}">
                <a16:creationId xmlns:a16="http://schemas.microsoft.com/office/drawing/2014/main" id="{369FB22C-EA55-67E4-186D-17859BCDA8F2}"/>
              </a:ext>
            </a:extLst>
          </p:cNvPr>
          <p:cNvGraphicFramePr/>
          <p:nvPr/>
        </p:nvGraphicFramePr>
        <p:xfrm>
          <a:off x="5035131" y="4559036"/>
          <a:ext cx="4009292" cy="1969513"/>
        </p:xfrm>
        <a:graphic>
          <a:graphicData uri="http://schemas.openxmlformats.org/drawingml/2006/table">
            <a:tbl>
              <a:tblPr firstRow="1" bandRow="1">
                <a:noFill/>
              </a:tblPr>
              <a:tblGrid>
                <a:gridCol w="448757">
                  <a:extLst>
                    <a:ext uri="{9D8B030D-6E8A-4147-A177-3AD203B41FA5}">
                      <a16:colId xmlns:a16="http://schemas.microsoft.com/office/drawing/2014/main" val="20001"/>
                    </a:ext>
                  </a:extLst>
                </a:gridCol>
                <a:gridCol w="3560535">
                  <a:extLst>
                    <a:ext uri="{9D8B030D-6E8A-4147-A177-3AD203B41FA5}">
                      <a16:colId xmlns:a16="http://schemas.microsoft.com/office/drawing/2014/main" val="20002"/>
                    </a:ext>
                  </a:extLst>
                </a:gridCol>
              </a:tblGrid>
              <a:tr h="225083">
                <a:tc gridSpan="2">
                  <a:txBody>
                    <a:bodyPr/>
                    <a:lstStyle/>
                    <a:p>
                      <a:r>
                        <a:rPr lang="en-US" sz="900" b="0">
                          <a:solidFill>
                            <a:sysClr val="windowText" lastClr="000000"/>
                          </a:solidFill>
                        </a:rPr>
                        <a:t>Assessment Objectives</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extLst>
                  <a:ext uri="{0D108BD9-81ED-4DB2-BD59-A6C34878D82A}">
                    <a16:rowId xmlns:a16="http://schemas.microsoft.com/office/drawing/2014/main" val="10000"/>
                  </a:ext>
                </a:extLst>
              </a:tr>
              <a:tr h="365769">
                <a:tc>
                  <a:txBody>
                    <a:bodyPr/>
                    <a:lstStyle/>
                    <a:p>
                      <a:pPr marL="0" marR="0" lvl="0" indent="0" algn="l" rtl="0">
                        <a:lnSpc>
                          <a:spcPct val="100000"/>
                        </a:lnSpc>
                        <a:spcBef>
                          <a:spcPts val="0"/>
                        </a:spcBef>
                        <a:spcAft>
                          <a:spcPts val="0"/>
                        </a:spcAft>
                        <a:buClr>
                          <a:srgbClr val="000000"/>
                        </a:buClr>
                        <a:buSzPts val="1050"/>
                        <a:buFont typeface="Arial"/>
                        <a:buNone/>
                      </a:pPr>
                      <a:r>
                        <a:rPr lang="en-GB" sz="900" b="0" u="none" strike="noStrike" cap="none">
                          <a:solidFill>
                            <a:schemeClr val="dk1"/>
                          </a:solidFill>
                        </a:rPr>
                        <a:t>AO1</a:t>
                      </a:r>
                    </a:p>
                  </a:txBody>
                  <a:tcPr marL="84415" marR="84415" marT="42208" marB="42208">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dk1"/>
                      </a:solidFill>
                      <a:prstDash val="solid"/>
                      <a:round/>
                      <a:headEnd type="none" w="sm" len="sm"/>
                      <a:tailEnd type="none" w="sm" len="sm"/>
                    </a:lnB>
                    <a:solidFill>
                      <a:srgbClr val="FFFFFF"/>
                    </a:solidFill>
                  </a:tcPr>
                </a:tc>
                <a:tc>
                  <a:txBody>
                    <a:bodyPr/>
                    <a:lstStyle/>
                    <a:p>
                      <a:pPr marL="0" marR="0" lvl="0" indent="0" algn="l">
                        <a:lnSpc>
                          <a:spcPct val="100000"/>
                        </a:lnSpc>
                        <a:spcBef>
                          <a:spcPts val="0"/>
                        </a:spcBef>
                        <a:spcAft>
                          <a:spcPts val="0"/>
                        </a:spcAft>
                        <a:buNone/>
                      </a:pPr>
                      <a:r>
                        <a:rPr lang="en-GB" sz="900"/>
                        <a:t>C</a:t>
                      </a:r>
                      <a:r>
                        <a:rPr lang="en-GB" sz="900" b="1"/>
                        <a:t>ritical Understanding </a:t>
                      </a:r>
                      <a:r>
                        <a:rPr lang="en-GB" sz="900"/>
                        <a:t>- Develop ideas through investigations, demonstrating critical understanding of sources.</a:t>
                      </a:r>
                      <a:endParaRPr lang="en-GB" sz="900" b="0" i="0" u="none" strike="noStrike" cap="none" noProof="0">
                        <a:latin typeface="Calibri"/>
                      </a:endParaRPr>
                    </a:p>
                  </a:txBody>
                  <a:tcPr marL="84415" marR="84415" marT="42208" marB="42208">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506446">
                <a:tc>
                  <a:txBody>
                    <a:bodyPr/>
                    <a:lstStyle/>
                    <a:p>
                      <a:pPr marL="0" marR="0" lvl="0" indent="0" algn="l">
                        <a:lnSpc>
                          <a:spcPct val="100000"/>
                        </a:lnSpc>
                        <a:spcBef>
                          <a:spcPts val="0"/>
                        </a:spcBef>
                        <a:spcAft>
                          <a:spcPts val="0"/>
                        </a:spcAft>
                        <a:buNone/>
                      </a:pPr>
                      <a:r>
                        <a:rPr lang="en-US" sz="900" b="0" i="0" u="none" strike="noStrike" cap="none" noProof="0">
                          <a:latin typeface="Calibri"/>
                        </a:rPr>
                        <a:t>AO2</a:t>
                      </a:r>
                    </a:p>
                  </a:txBody>
                  <a:tcPr marL="84415" marR="84415" marT="42208" marB="42208">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FF"/>
                    </a:solidFill>
                  </a:tcPr>
                </a:tc>
                <a:tc>
                  <a:txBody>
                    <a:bodyPr/>
                    <a:lstStyle/>
                    <a:p>
                      <a:pPr marL="0" marR="0" lvl="0" indent="0" algn="l">
                        <a:lnSpc>
                          <a:spcPct val="100000"/>
                        </a:lnSpc>
                        <a:spcBef>
                          <a:spcPts val="0"/>
                        </a:spcBef>
                        <a:spcAft>
                          <a:spcPts val="0"/>
                        </a:spcAft>
                        <a:buNone/>
                      </a:pPr>
                      <a:r>
                        <a:rPr lang="en-GB" sz="900" b="1" i="0" u="none" strike="noStrike" cap="none" noProof="0">
                          <a:latin typeface="Calibri"/>
                        </a:rPr>
                        <a:t>Creative Making </a:t>
                      </a:r>
                      <a:r>
                        <a:rPr lang="en-GB" sz="900" b="0" i="0" u="none" strike="noStrike" cap="none" noProof="0">
                          <a:latin typeface="Calibri"/>
                        </a:rPr>
                        <a:t>- </a:t>
                      </a:r>
                      <a:r>
                        <a:rPr lang="en-GB" sz="900"/>
                        <a:t>Refine work by exploring ideas, selecting and experimenting with appropriate media, materials, techniques and processes.</a:t>
                      </a:r>
                      <a:endParaRPr lang="en-GB" sz="900" b="0" i="0" u="none" strike="noStrike" cap="none" noProof="0">
                        <a:latin typeface="Calibri"/>
                      </a:endParaRPr>
                    </a:p>
                  </a:txBody>
                  <a:tcPr marL="84415" marR="84415" marT="42208" marB="42208">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365769">
                <a:tc>
                  <a:txBody>
                    <a:bodyPr/>
                    <a:lstStyle/>
                    <a:p>
                      <a:pPr marL="0" marR="0" lvl="0" indent="0" algn="l" rtl="0">
                        <a:lnSpc>
                          <a:spcPct val="100000"/>
                        </a:lnSpc>
                        <a:spcBef>
                          <a:spcPts val="0"/>
                        </a:spcBef>
                        <a:spcAft>
                          <a:spcPts val="0"/>
                        </a:spcAft>
                        <a:buClr>
                          <a:srgbClr val="000000"/>
                        </a:buClr>
                        <a:buSzPts val="1050"/>
                        <a:buFont typeface="Arial"/>
                        <a:buNone/>
                      </a:pPr>
                      <a:r>
                        <a:rPr lang="en-GB" sz="900" b="0" u="none" strike="noStrike" cap="none">
                          <a:solidFill>
                            <a:schemeClr val="dk1"/>
                          </a:solidFill>
                        </a:rPr>
                        <a:t>AO3</a:t>
                      </a:r>
                    </a:p>
                  </a:txBody>
                  <a:tcPr marL="84415" marR="84415" marT="42208" marB="42208">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FF"/>
                    </a:solidFill>
                  </a:tcPr>
                </a:tc>
                <a:tc>
                  <a:txBody>
                    <a:bodyPr/>
                    <a:lstStyle/>
                    <a:p>
                      <a:pPr marL="0" marR="0" lvl="0" indent="0" algn="l">
                        <a:lnSpc>
                          <a:spcPct val="100000"/>
                        </a:lnSpc>
                        <a:spcBef>
                          <a:spcPts val="0"/>
                        </a:spcBef>
                        <a:spcAft>
                          <a:spcPts val="0"/>
                        </a:spcAft>
                        <a:buNone/>
                      </a:pPr>
                      <a:r>
                        <a:rPr lang="en-GB" sz="900" b="1" i="0" u="none" strike="noStrike" cap="none" noProof="0">
                          <a:latin typeface="Calibri"/>
                        </a:rPr>
                        <a:t>Reflective Recording</a:t>
                      </a:r>
                      <a:r>
                        <a:rPr lang="en-GB" sz="900" b="0" i="0" u="none" strike="noStrike" cap="none" noProof="0">
                          <a:latin typeface="Calibri"/>
                        </a:rPr>
                        <a:t> - </a:t>
                      </a:r>
                      <a:r>
                        <a:rPr lang="en-GB" sz="900"/>
                        <a:t>Record ideas, observations and insights relevant to intentions as work progresses.</a:t>
                      </a:r>
                      <a:endParaRPr lang="en-GB" sz="900" b="1" i="0" u="none" strike="noStrike" cap="none" noProof="0">
                        <a:latin typeface="Calibri"/>
                      </a:endParaRPr>
                    </a:p>
                  </a:txBody>
                  <a:tcPr marL="84415" marR="84415" marT="42208" marB="42208">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506446">
                <a:tc>
                  <a:txBody>
                    <a:bodyPr/>
                    <a:lstStyle/>
                    <a:p>
                      <a:pPr marL="0" marR="0" lvl="0" indent="0" algn="l" rtl="0">
                        <a:lnSpc>
                          <a:spcPct val="100000"/>
                        </a:lnSpc>
                        <a:spcBef>
                          <a:spcPts val="0"/>
                        </a:spcBef>
                        <a:spcAft>
                          <a:spcPts val="0"/>
                        </a:spcAft>
                        <a:buClr>
                          <a:srgbClr val="000000"/>
                        </a:buClr>
                        <a:buSzPts val="1050"/>
                        <a:buFont typeface="Arial"/>
                        <a:buNone/>
                      </a:pPr>
                      <a:r>
                        <a:rPr lang="en-GB" sz="900" b="0" u="none" strike="noStrike" cap="none">
                          <a:solidFill>
                            <a:schemeClr val="dk1"/>
                          </a:solidFill>
                        </a:rPr>
                        <a:t>AO4</a:t>
                      </a:r>
                    </a:p>
                  </a:txBody>
                  <a:tcPr marL="84415" marR="84415" marT="42208" marB="42208">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a:lnSpc>
                          <a:spcPct val="100000"/>
                        </a:lnSpc>
                        <a:spcBef>
                          <a:spcPts val="0"/>
                        </a:spcBef>
                        <a:spcAft>
                          <a:spcPts val="0"/>
                        </a:spcAft>
                        <a:buNone/>
                      </a:pPr>
                      <a:r>
                        <a:rPr lang="en-GB" sz="900" b="1" i="0" u="none" strike="noStrike" cap="none" noProof="0"/>
                        <a:t>Personal Presentation</a:t>
                      </a:r>
                      <a:r>
                        <a:rPr lang="en-GB" sz="900" b="0" i="0" u="none" strike="noStrike" cap="none" noProof="0"/>
                        <a:t> - </a:t>
                      </a:r>
                      <a:r>
                        <a:rPr lang="en-GB" sz="900"/>
                        <a:t>Present a personal and meaningful response that realises intentions and demonstrates understanding of visual language.</a:t>
                      </a:r>
                      <a:endParaRPr lang="en-GB" sz="900" b="1" i="0" u="none" strike="noStrike" cap="none" noProof="0"/>
                    </a:p>
                  </a:txBody>
                  <a:tcPr marL="84415" marR="84415" marT="42208" marB="42208">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49748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185261" y="333767"/>
            <a:ext cx="8330051" cy="368287"/>
          </a:xfrm>
          <a:prstGeom prst="rect">
            <a:avLst/>
          </a:prstGeom>
          <a:solidFill>
            <a:schemeClr val="bg1">
              <a:lumMod val="95000"/>
            </a:schemeClr>
          </a:solidFill>
          <a:ln w="12700" cap="flat" cmpd="sng">
            <a:solidFill>
              <a:schemeClr val="bg1">
                <a:lumMod val="95000"/>
              </a:schemeClr>
            </a:solidFill>
            <a:prstDash val="solid"/>
            <a:miter lim="800000"/>
            <a:headEnd type="none" w="sm" len="sm"/>
            <a:tailEnd type="none" w="sm" len="sm"/>
          </a:ln>
        </p:spPr>
        <p:txBody>
          <a:bodyPr spcFirstLastPara="1" wrap="square" lIns="84392" tIns="42185" rIns="84392" bIns="42185" anchor="ctr" anchorCtr="0">
            <a:noAutofit/>
          </a:bodyPr>
          <a:lstStyle/>
          <a:p>
            <a:pPr algn="ctr">
              <a:buSzPts val="1200"/>
            </a:pPr>
            <a:r>
              <a:rPr lang="en-GB" sz="1108">
                <a:solidFill>
                  <a:schemeClr val="dk1"/>
                </a:solidFill>
                <a:latin typeface="Calibri"/>
                <a:ea typeface="Calibri"/>
                <a:cs typeface="Calibri"/>
                <a:sym typeface="Calibri"/>
              </a:rPr>
              <a:t>Knowledge Base: Photography                                                        Photoshop Editing Basics                                                              </a:t>
            </a:r>
            <a:r>
              <a:rPr lang="en-GB" sz="1108" b="0" i="0" u="none" strike="noStrike" cap="none">
                <a:solidFill>
                  <a:schemeClr val="dk1"/>
                </a:solidFill>
                <a:latin typeface="Calibri"/>
                <a:ea typeface="Calibri"/>
                <a:cs typeface="Calibri"/>
                <a:sym typeface="Calibri"/>
              </a:rPr>
              <a:t>Year </a:t>
            </a:r>
            <a:r>
              <a:rPr lang="en-GB" sz="1108">
                <a:solidFill>
                  <a:schemeClr val="dk1"/>
                </a:solidFill>
                <a:latin typeface="Calibri"/>
                <a:ea typeface="Calibri"/>
                <a:cs typeface="Calibri"/>
                <a:sym typeface="Calibri"/>
              </a:rPr>
              <a:t>10</a:t>
            </a:r>
            <a:endParaRPr lang="en-GB" sz="1108" b="0" i="0" u="none" strike="noStrike" cap="none">
              <a:solidFill>
                <a:schemeClr val="dk1"/>
              </a:solidFill>
              <a:latin typeface="Calibri"/>
              <a:ea typeface="Calibri"/>
              <a:cs typeface="Calibri"/>
            </a:endParaRPr>
          </a:p>
        </p:txBody>
      </p:sp>
      <p:pic>
        <p:nvPicPr>
          <p:cNvPr id="3" name="Picture 3" descr="A picture containing logo&#10;&#10;Description automatically generated">
            <a:extLst>
              <a:ext uri="{FF2B5EF4-FFF2-40B4-BE49-F238E27FC236}">
                <a16:creationId xmlns:a16="http://schemas.microsoft.com/office/drawing/2014/main" id="{47FD21D3-502D-13BD-C529-197793829C0F}"/>
              </a:ext>
            </a:extLst>
          </p:cNvPr>
          <p:cNvPicPr>
            <a:picLocks noChangeAspect="1"/>
          </p:cNvPicPr>
          <p:nvPr/>
        </p:nvPicPr>
        <p:blipFill>
          <a:blip r:embed="rId3"/>
          <a:stretch>
            <a:fillRect/>
          </a:stretch>
        </p:blipFill>
        <p:spPr>
          <a:xfrm>
            <a:off x="8667196" y="330264"/>
            <a:ext cx="381054" cy="359801"/>
          </a:xfrm>
          <a:prstGeom prst="rect">
            <a:avLst/>
          </a:prstGeom>
        </p:spPr>
      </p:pic>
      <p:grpSp>
        <p:nvGrpSpPr>
          <p:cNvPr id="20" name="Group 19">
            <a:extLst>
              <a:ext uri="{FF2B5EF4-FFF2-40B4-BE49-F238E27FC236}">
                <a16:creationId xmlns:a16="http://schemas.microsoft.com/office/drawing/2014/main" id="{9A216FAB-C326-965A-501E-6AB126624B34}"/>
              </a:ext>
            </a:extLst>
          </p:cNvPr>
          <p:cNvGrpSpPr/>
          <p:nvPr/>
        </p:nvGrpSpPr>
        <p:grpSpPr>
          <a:xfrm>
            <a:off x="185261" y="1670493"/>
            <a:ext cx="5157250" cy="3962500"/>
            <a:chOff x="200699" y="572716"/>
            <a:chExt cx="5587021" cy="4292709"/>
          </a:xfrm>
        </p:grpSpPr>
        <p:graphicFrame>
          <p:nvGraphicFramePr>
            <p:cNvPr id="86" name="Google Shape;86;p1"/>
            <p:cNvGraphicFramePr/>
            <p:nvPr/>
          </p:nvGraphicFramePr>
          <p:xfrm>
            <a:off x="200699" y="572716"/>
            <a:ext cx="5587021" cy="4292709"/>
          </p:xfrm>
          <a:graphic>
            <a:graphicData uri="http://schemas.openxmlformats.org/drawingml/2006/table">
              <a:tbl>
                <a:tblPr firstRow="1" bandRow="1">
                  <a:noFill/>
                </a:tblPr>
                <a:tblGrid>
                  <a:gridCol w="440500">
                    <a:extLst>
                      <a:ext uri="{9D8B030D-6E8A-4147-A177-3AD203B41FA5}">
                        <a16:colId xmlns:a16="http://schemas.microsoft.com/office/drawing/2014/main" val="20000"/>
                      </a:ext>
                    </a:extLst>
                  </a:gridCol>
                  <a:gridCol w="595930">
                    <a:extLst>
                      <a:ext uri="{9D8B030D-6E8A-4147-A177-3AD203B41FA5}">
                        <a16:colId xmlns:a16="http://schemas.microsoft.com/office/drawing/2014/main" val="20001"/>
                      </a:ext>
                    </a:extLst>
                  </a:gridCol>
                  <a:gridCol w="4120820">
                    <a:extLst>
                      <a:ext uri="{9D8B030D-6E8A-4147-A177-3AD203B41FA5}">
                        <a16:colId xmlns:a16="http://schemas.microsoft.com/office/drawing/2014/main" val="20002"/>
                      </a:ext>
                    </a:extLst>
                  </a:gridCol>
                </a:tblGrid>
                <a:tr h="0">
                  <a:tc gridSpan="3">
                    <a:txBody>
                      <a:bodyPr/>
                      <a:lstStyle/>
                      <a:p>
                        <a:pPr marL="0" marR="0" lvl="0" indent="0" algn="l" rtl="0">
                          <a:lnSpc>
                            <a:spcPct val="100000"/>
                          </a:lnSpc>
                          <a:spcBef>
                            <a:spcPts val="0"/>
                          </a:spcBef>
                          <a:spcAft>
                            <a:spcPts val="0"/>
                          </a:spcAft>
                          <a:buClr>
                            <a:srgbClr val="000000"/>
                          </a:buClr>
                          <a:buSzPts val="1050"/>
                          <a:buFont typeface="Arial"/>
                          <a:buNone/>
                        </a:pPr>
                        <a:r>
                          <a:rPr lang="en-GB" sz="1000" b="0">
                            <a:solidFill>
                              <a:schemeClr val="dk1"/>
                            </a:solidFill>
                          </a:rPr>
                          <a:t>6. Photoshop Tools</a:t>
                        </a: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20104">
                  <a:tc>
                    <a:txBody>
                      <a:bodyPr/>
                      <a:lstStyle/>
                      <a:p>
                        <a:pPr marL="0" marR="0" lvl="0" indent="0" algn="l" rtl="0">
                          <a:lnSpc>
                            <a:spcPct val="100000"/>
                          </a:lnSpc>
                          <a:spcBef>
                            <a:spcPts val="0"/>
                          </a:spcBef>
                          <a:spcAft>
                            <a:spcPts val="0"/>
                          </a:spcAft>
                          <a:buClr>
                            <a:srgbClr val="000000"/>
                          </a:buClr>
                          <a:buSzPts val="1050"/>
                          <a:buFont typeface="Arial"/>
                          <a:buNone/>
                        </a:pPr>
                        <a:r>
                          <a:rPr lang="en-GB" sz="1000" b="0" u="none" strike="noStrike" cap="none">
                            <a:solidFill>
                              <a:schemeClr val="dk1"/>
                            </a:solidFill>
                          </a:rPr>
                          <a:t>6.1</a:t>
                        </a:r>
                        <a:endParaRPr sz="1000" b="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050"/>
                          <a:buFont typeface="Arial"/>
                          <a:buNone/>
                        </a:pPr>
                        <a:endParaRPr lang="en-GB" sz="1000" b="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a:lnSpc>
                            <a:spcPct val="100000"/>
                          </a:lnSpc>
                          <a:spcBef>
                            <a:spcPts val="0"/>
                          </a:spcBef>
                          <a:spcAft>
                            <a:spcPts val="0"/>
                          </a:spcAft>
                          <a:buFontTx/>
                          <a:buNone/>
                        </a:pPr>
                        <a:r>
                          <a:rPr lang="en-GB" sz="1000" b="1" i="0" u="none" strike="noStrike" cap="none" noProof="0">
                            <a:latin typeface="Calibri"/>
                          </a:rPr>
                          <a:t>Move Tool </a:t>
                        </a:r>
                        <a:r>
                          <a:rPr lang="en-GB" sz="1000" b="0" i="0" u="none" strike="noStrike" cap="none" noProof="0">
                            <a:latin typeface="Calibri"/>
                          </a:rPr>
                          <a:t>– This allows you to move (and resize) each layer around the page.</a:t>
                        </a: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0">
                  <a:tc>
                    <a:txBody>
                      <a:bodyPr/>
                      <a:lstStyle/>
                      <a:p>
                        <a:pPr marL="0" marR="0" lvl="0" indent="0" algn="l" rtl="0">
                          <a:lnSpc>
                            <a:spcPct val="100000"/>
                          </a:lnSpc>
                          <a:spcBef>
                            <a:spcPts val="0"/>
                          </a:spcBef>
                          <a:spcAft>
                            <a:spcPts val="0"/>
                          </a:spcAft>
                          <a:buClr>
                            <a:srgbClr val="000000"/>
                          </a:buClr>
                          <a:buSzPts val="1050"/>
                          <a:buFont typeface="Arial"/>
                          <a:buNone/>
                        </a:pPr>
                        <a:r>
                          <a:rPr lang="en-GB" sz="1000" b="0" u="none" strike="noStrike" cap="none">
                            <a:solidFill>
                              <a:schemeClr val="dk1"/>
                            </a:solidFill>
                          </a:rPr>
                          <a:t>6.2</a:t>
                        </a:r>
                        <a:endParaRPr sz="1000" b="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a:lnSpc>
                            <a:spcPct val="100000"/>
                          </a:lnSpc>
                          <a:spcBef>
                            <a:spcPts val="0"/>
                          </a:spcBef>
                          <a:spcAft>
                            <a:spcPts val="0"/>
                          </a:spcAft>
                          <a:buNone/>
                        </a:pPr>
                        <a:endParaRPr lang="en-US" sz="1000" b="0" i="0" u="none" strike="noStrike" cap="none" noProof="0">
                          <a:latin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a:lnSpc>
                            <a:spcPct val="100000"/>
                          </a:lnSpc>
                          <a:spcBef>
                            <a:spcPts val="0"/>
                          </a:spcBef>
                          <a:spcAft>
                            <a:spcPts val="0"/>
                          </a:spcAft>
                          <a:buNone/>
                        </a:pPr>
                        <a:r>
                          <a:rPr lang="en-GB" sz="1000" b="1" i="0" u="none" strike="noStrike" cap="none" noProof="0">
                            <a:latin typeface="Calibri"/>
                          </a:rPr>
                          <a:t>Rectangular Marquee Tool </a:t>
                        </a:r>
                        <a:r>
                          <a:rPr lang="en-GB" sz="1000" b="0" i="0" u="none" strike="noStrike" cap="none" noProof="0">
                            <a:latin typeface="Calibri"/>
                          </a:rPr>
                          <a:t>– Allows you to select parts of a layer to edit and move.</a:t>
                        </a: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0">
                  <a:tc>
                    <a:txBody>
                      <a:bodyPr/>
                      <a:lstStyle/>
                      <a:p>
                        <a:pPr marL="0" marR="0" lvl="0" indent="0" algn="l" rtl="0">
                          <a:lnSpc>
                            <a:spcPct val="100000"/>
                          </a:lnSpc>
                          <a:spcBef>
                            <a:spcPts val="0"/>
                          </a:spcBef>
                          <a:spcAft>
                            <a:spcPts val="0"/>
                          </a:spcAft>
                          <a:buClr>
                            <a:srgbClr val="000000"/>
                          </a:buClr>
                          <a:buSzPts val="1050"/>
                          <a:buFont typeface="Arial"/>
                          <a:buNone/>
                        </a:pPr>
                        <a:r>
                          <a:rPr lang="en-GB" sz="1000" b="0" u="none" strike="noStrike" cap="none">
                            <a:solidFill>
                              <a:schemeClr val="dk1"/>
                            </a:solidFill>
                          </a:rPr>
                          <a:t>6.3</a:t>
                        </a:r>
                        <a:endParaRPr sz="1000" b="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050"/>
                          <a:buFont typeface="Arial"/>
                          <a:buNone/>
                        </a:pPr>
                        <a:endParaRPr lang="en-GB" sz="1000" b="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a:lnSpc>
                            <a:spcPct val="100000"/>
                          </a:lnSpc>
                          <a:spcBef>
                            <a:spcPts val="0"/>
                          </a:spcBef>
                          <a:spcAft>
                            <a:spcPts val="0"/>
                          </a:spcAft>
                          <a:buNone/>
                        </a:pPr>
                        <a:r>
                          <a:rPr lang="en-GB" sz="1000" b="1" i="0" u="none" strike="noStrike" cap="none" noProof="0">
                            <a:latin typeface="Calibri"/>
                          </a:rPr>
                          <a:t>Magic Wand Tool </a:t>
                        </a:r>
                        <a:r>
                          <a:rPr lang="en-GB" sz="1000" b="0" i="0" u="none" strike="noStrike" cap="none" noProof="0">
                            <a:latin typeface="Calibri"/>
                          </a:rPr>
                          <a:t>– Allows you to select similar colours by clicking on them.</a:t>
                        </a:r>
                        <a:endParaRPr lang="en-GB" sz="1000" b="1" i="0" u="none" strike="noStrike" cap="none" noProof="0">
                          <a:latin typeface="Calibri"/>
                        </a:endParaRPr>
                      </a:p>
                      <a:p>
                        <a:pPr marL="0" marR="0" lvl="0" indent="0" algn="l">
                          <a:lnSpc>
                            <a:spcPct val="100000"/>
                          </a:lnSpc>
                          <a:spcBef>
                            <a:spcPts val="0"/>
                          </a:spcBef>
                          <a:spcAft>
                            <a:spcPts val="0"/>
                          </a:spcAft>
                          <a:buNone/>
                        </a:pPr>
                        <a:endParaRPr lang="en-GB" sz="1000" b="0" i="0" u="none" strike="noStrike" cap="none" noProof="0">
                          <a:latin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0">
                  <a:tc>
                    <a:txBody>
                      <a:bodyPr/>
                      <a:lstStyle/>
                      <a:p>
                        <a:pPr marL="0" marR="0" lvl="0" indent="0" algn="l" rtl="0">
                          <a:lnSpc>
                            <a:spcPct val="100000"/>
                          </a:lnSpc>
                          <a:spcBef>
                            <a:spcPts val="0"/>
                          </a:spcBef>
                          <a:spcAft>
                            <a:spcPts val="0"/>
                          </a:spcAft>
                          <a:buClr>
                            <a:srgbClr val="000000"/>
                          </a:buClr>
                          <a:buSzPts val="1050"/>
                          <a:buFont typeface="Arial"/>
                          <a:buNone/>
                        </a:pPr>
                        <a:r>
                          <a:rPr lang="en-GB" sz="1000" b="0" u="none" strike="noStrike" cap="none">
                            <a:solidFill>
                              <a:schemeClr val="dk1"/>
                            </a:solidFill>
                          </a:rPr>
                          <a:t>6.4</a:t>
                        </a:r>
                        <a:endParaRPr sz="1000" b="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050"/>
                          <a:buFont typeface="Arial"/>
                          <a:buNone/>
                        </a:pPr>
                        <a:endParaRPr lang="en-GB" sz="1000" b="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FF"/>
                      </a:solidFill>
                    </a:tcPr>
                  </a:tc>
                  <a:tc>
                    <a:txBody>
                      <a:bodyPr/>
                      <a:lstStyle/>
                      <a:p>
                        <a:pPr marL="0" marR="0" lvl="0" indent="0" algn="l">
                          <a:lnSpc>
                            <a:spcPct val="100000"/>
                          </a:lnSpc>
                          <a:spcBef>
                            <a:spcPts val="0"/>
                          </a:spcBef>
                          <a:spcAft>
                            <a:spcPts val="0"/>
                          </a:spcAft>
                          <a:buNone/>
                        </a:pPr>
                        <a:r>
                          <a:rPr lang="en-GB" sz="1000" b="1" i="0" u="none" strike="noStrike" cap="none" noProof="0"/>
                          <a:t>Crop Tool</a:t>
                        </a:r>
                        <a:r>
                          <a:rPr lang="en-GB" sz="1000" b="0" i="0" u="none" strike="noStrike" cap="none" noProof="0"/>
                          <a:t> – Allows you to make your canvas (whole document) smaller.</a:t>
                        </a:r>
                        <a:endParaRPr lang="en-GB" sz="1000" b="1" i="0" u="none" strike="noStrike" cap="none" noProof="0"/>
                      </a:p>
                      <a:p>
                        <a:pPr marL="0" marR="0" lvl="0" indent="0" algn="l">
                          <a:lnSpc>
                            <a:spcPct val="100000"/>
                          </a:lnSpc>
                          <a:spcBef>
                            <a:spcPts val="0"/>
                          </a:spcBef>
                          <a:spcAft>
                            <a:spcPts val="0"/>
                          </a:spcAft>
                          <a:buNone/>
                        </a:pPr>
                        <a:endParaRPr lang="en-GB" sz="1000" b="0" i="0" u="none" strike="noStrike" cap="none" noProof="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0">
                  <a:tc>
                    <a:txBody>
                      <a:bodyPr/>
                      <a:lstStyle/>
                      <a:p>
                        <a:pPr marL="0" marR="0" lvl="0" indent="0" algn="l" rtl="0">
                          <a:lnSpc>
                            <a:spcPct val="100000"/>
                          </a:lnSpc>
                          <a:spcBef>
                            <a:spcPts val="0"/>
                          </a:spcBef>
                          <a:spcAft>
                            <a:spcPts val="0"/>
                          </a:spcAft>
                          <a:buClr>
                            <a:srgbClr val="000000"/>
                          </a:buClr>
                          <a:buSzPts val="1050"/>
                          <a:buFont typeface="Arial"/>
                          <a:buNone/>
                        </a:pPr>
                        <a:r>
                          <a:rPr lang="en-GB" sz="1000" b="0" u="none" strike="noStrike" cap="none">
                            <a:solidFill>
                              <a:schemeClr val="dk1"/>
                            </a:solidFill>
                          </a:rPr>
                          <a:t>6.5</a:t>
                        </a:r>
                        <a:endParaRPr sz="1000" b="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050"/>
                          <a:buFont typeface="Arial"/>
                          <a:buNone/>
                        </a:pPr>
                        <a:endParaRPr lang="en-GB" sz="1000" b="0" u="none" strike="noStrike" cap="none">
                          <a:solidFill>
                            <a:schemeClr val="dk1"/>
                          </a:solidFill>
                        </a:endParaRPr>
                      </a:p>
                    </a:txBody>
                    <a:tcPr marL="91450" marR="91450" marT="45725" marB="45725">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FF"/>
                      </a:solidFill>
                    </a:tcPr>
                  </a:tc>
                  <a:tc>
                    <a:txBody>
                      <a:bodyPr/>
                      <a:lstStyle/>
                      <a:p>
                        <a:pPr marL="0" marR="0" lvl="0" indent="0" algn="l">
                          <a:lnSpc>
                            <a:spcPct val="100000"/>
                          </a:lnSpc>
                          <a:spcBef>
                            <a:spcPts val="0"/>
                          </a:spcBef>
                          <a:spcAft>
                            <a:spcPts val="0"/>
                          </a:spcAft>
                          <a:buNone/>
                        </a:pPr>
                        <a:r>
                          <a:rPr lang="en-GB" sz="1000" b="1" i="0" u="none" strike="noStrike" cap="none" noProof="0"/>
                          <a:t>Brush Tool</a:t>
                        </a:r>
                        <a:r>
                          <a:rPr lang="en-GB" sz="1000" b="0" i="0" u="none" strike="noStrike" cap="none" noProof="0"/>
                          <a:t> – Like a normal paint brush, allows you to ‘paint’ in whatever colour you have selected. Useful with masking.  </a:t>
                        </a:r>
                        <a:endParaRPr lang="en-GB" sz="1000" b="1" i="0" u="none" strike="noStrike" cap="none" noProof="0"/>
                      </a:p>
                    </a:txBody>
                    <a:tcPr marL="91450" marR="91450" marT="45725" marB="45725">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309965996"/>
                    </a:ext>
                  </a:extLst>
                </a:tr>
                <a:tr h="0">
                  <a:tc>
                    <a:txBody>
                      <a:bodyPr/>
                      <a:lstStyle/>
                      <a:p>
                        <a:pPr marL="0" marR="0" lvl="0" indent="0" algn="l" rtl="0">
                          <a:lnSpc>
                            <a:spcPct val="100000"/>
                          </a:lnSpc>
                          <a:spcBef>
                            <a:spcPts val="0"/>
                          </a:spcBef>
                          <a:spcAft>
                            <a:spcPts val="0"/>
                          </a:spcAft>
                          <a:buClr>
                            <a:srgbClr val="000000"/>
                          </a:buClr>
                          <a:buSzPts val="1050"/>
                          <a:buFont typeface="Arial"/>
                          <a:buNone/>
                        </a:pPr>
                        <a:r>
                          <a:rPr lang="en-GB" sz="1000" b="0" u="none" strike="noStrike" cap="none">
                            <a:solidFill>
                              <a:schemeClr val="dk1"/>
                            </a:solidFill>
                          </a:rPr>
                          <a:t>6.6</a:t>
                        </a:r>
                        <a:endParaRPr sz="1000" b="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050"/>
                          <a:buFont typeface="Arial"/>
                          <a:buNone/>
                        </a:pPr>
                        <a:endParaRPr lang="en-GB" sz="1000" b="0" u="none" strike="noStrike" cap="none">
                          <a:solidFill>
                            <a:schemeClr val="dk1"/>
                          </a:solidFill>
                        </a:endParaRPr>
                      </a:p>
                    </a:txBody>
                    <a:tcPr marL="91450" marR="91450" marT="45725" marB="45725">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FF"/>
                      </a:solidFill>
                    </a:tcPr>
                  </a:tc>
                  <a:tc>
                    <a:txBody>
                      <a:bodyPr/>
                      <a:lstStyle/>
                      <a:p>
                        <a:pPr marL="0" marR="0" lvl="0" indent="0" algn="l">
                          <a:lnSpc>
                            <a:spcPct val="100000"/>
                          </a:lnSpc>
                          <a:spcBef>
                            <a:spcPts val="0"/>
                          </a:spcBef>
                          <a:spcAft>
                            <a:spcPts val="0"/>
                          </a:spcAft>
                          <a:buNone/>
                        </a:pPr>
                        <a:r>
                          <a:rPr lang="en-GB" sz="1000" b="1" i="0" u="none" strike="noStrike" cap="none" noProof="0"/>
                          <a:t>Clone Stamp Tool</a:t>
                        </a:r>
                        <a:r>
                          <a:rPr lang="en-GB" sz="1000" b="0" i="0" u="none" strike="noStrike" cap="none" noProof="0"/>
                          <a:t> – Allows you to copy and paint pixels or areas of your image. Remember to select your source with ‘Alt’ before cloning.</a:t>
                        </a:r>
                        <a:endParaRPr lang="en-GB" sz="1000" b="1" i="0" u="none" strike="noStrike" cap="none" noProof="0"/>
                      </a:p>
                    </a:txBody>
                    <a:tcPr marL="91450" marR="91450" marT="45725" marB="45725">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357933742"/>
                    </a:ext>
                  </a:extLst>
                </a:tr>
                <a:tr h="0">
                  <a:tc>
                    <a:txBody>
                      <a:bodyPr/>
                      <a:lstStyle/>
                      <a:p>
                        <a:pPr marL="0" marR="0" lvl="0" indent="0" algn="l" rtl="0">
                          <a:lnSpc>
                            <a:spcPct val="100000"/>
                          </a:lnSpc>
                          <a:spcBef>
                            <a:spcPts val="0"/>
                          </a:spcBef>
                          <a:spcAft>
                            <a:spcPts val="0"/>
                          </a:spcAft>
                          <a:buClr>
                            <a:srgbClr val="000000"/>
                          </a:buClr>
                          <a:buSzPts val="1050"/>
                          <a:buFont typeface="Arial"/>
                          <a:buNone/>
                        </a:pPr>
                        <a:r>
                          <a:rPr lang="en-GB" sz="1000" b="0" u="none" strike="noStrike" cap="none">
                            <a:solidFill>
                              <a:schemeClr val="dk1"/>
                            </a:solidFill>
                          </a:rPr>
                          <a:t>6.7</a:t>
                        </a:r>
                        <a:endParaRPr sz="1000" b="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050"/>
                          <a:buFont typeface="Arial"/>
                          <a:buNone/>
                        </a:pPr>
                        <a:endParaRPr lang="en-GB" sz="1000" b="0" u="none" strike="noStrike" cap="none">
                          <a:solidFill>
                            <a:schemeClr val="dk1"/>
                          </a:solidFill>
                        </a:endParaRPr>
                      </a:p>
                    </a:txBody>
                    <a:tcPr marL="91450" marR="91450" marT="45725" marB="45725">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FF"/>
                      </a:solidFill>
                    </a:tcPr>
                  </a:tc>
                  <a:tc>
                    <a:txBody>
                      <a:bodyPr/>
                      <a:lstStyle/>
                      <a:p>
                        <a:pPr marL="0" marR="0" lvl="0" indent="0" algn="l">
                          <a:lnSpc>
                            <a:spcPct val="100000"/>
                          </a:lnSpc>
                          <a:spcBef>
                            <a:spcPts val="0"/>
                          </a:spcBef>
                          <a:spcAft>
                            <a:spcPts val="0"/>
                          </a:spcAft>
                          <a:buNone/>
                        </a:pPr>
                        <a:r>
                          <a:rPr lang="en-GB" sz="1000" b="1" i="0" u="none" strike="noStrike" cap="none" noProof="0"/>
                          <a:t>Eraser Tool</a:t>
                        </a:r>
                        <a:r>
                          <a:rPr lang="en-GB" sz="1000" b="0" i="0" u="none" strike="noStrike" cap="none" noProof="0"/>
                          <a:t> – Allows you to delete parts of a layer.</a:t>
                        </a:r>
                        <a:endParaRPr lang="en-GB" sz="1000" b="1" i="0" u="none" strike="noStrike" cap="none" noProof="0"/>
                      </a:p>
                      <a:p>
                        <a:pPr marL="0" marR="0" lvl="0" indent="0" algn="l">
                          <a:lnSpc>
                            <a:spcPct val="100000"/>
                          </a:lnSpc>
                          <a:spcBef>
                            <a:spcPts val="0"/>
                          </a:spcBef>
                          <a:spcAft>
                            <a:spcPts val="0"/>
                          </a:spcAft>
                          <a:buNone/>
                        </a:pPr>
                        <a:endParaRPr lang="en-GB" sz="1000" b="0" i="0" u="none" strike="noStrike" cap="none" noProof="0"/>
                      </a:p>
                    </a:txBody>
                    <a:tcPr marL="91450" marR="91450" marT="45725" marB="45725">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57795648"/>
                    </a:ext>
                  </a:extLst>
                </a:tr>
                <a:tr h="0">
                  <a:tc>
                    <a:txBody>
                      <a:bodyPr/>
                      <a:lstStyle/>
                      <a:p>
                        <a:pPr marL="0" marR="0" lvl="0" indent="0" algn="l" rtl="0">
                          <a:lnSpc>
                            <a:spcPct val="100000"/>
                          </a:lnSpc>
                          <a:spcBef>
                            <a:spcPts val="0"/>
                          </a:spcBef>
                          <a:spcAft>
                            <a:spcPts val="0"/>
                          </a:spcAft>
                          <a:buClr>
                            <a:srgbClr val="000000"/>
                          </a:buClr>
                          <a:buSzPts val="1050"/>
                          <a:buFont typeface="Arial"/>
                          <a:buNone/>
                        </a:pPr>
                        <a:r>
                          <a:rPr lang="en-GB" sz="1000" b="0" u="none" strike="noStrike" cap="none">
                            <a:solidFill>
                              <a:schemeClr val="dk1"/>
                            </a:solidFill>
                          </a:rPr>
                          <a:t>6.8</a:t>
                        </a:r>
                        <a:endParaRPr sz="1000" b="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050"/>
                          <a:buFont typeface="Arial"/>
                          <a:buNone/>
                        </a:pPr>
                        <a:endParaRPr lang="en-GB" sz="1000" b="0" u="none" strike="noStrike" cap="none">
                          <a:solidFill>
                            <a:schemeClr val="dk1"/>
                          </a:solidFill>
                        </a:endParaRPr>
                      </a:p>
                    </a:txBody>
                    <a:tcPr marL="91450" marR="91450" marT="45725" marB="45725">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FF"/>
                      </a:solidFill>
                    </a:tcPr>
                  </a:tc>
                  <a:tc>
                    <a:txBody>
                      <a:bodyPr/>
                      <a:lstStyle/>
                      <a:p>
                        <a:pPr marL="0" marR="0" lvl="0" indent="0" algn="l">
                          <a:lnSpc>
                            <a:spcPct val="100000"/>
                          </a:lnSpc>
                          <a:spcBef>
                            <a:spcPts val="0"/>
                          </a:spcBef>
                          <a:spcAft>
                            <a:spcPts val="0"/>
                          </a:spcAft>
                          <a:buNone/>
                        </a:pPr>
                        <a:r>
                          <a:rPr lang="en-GB" sz="1000" b="1" i="0" u="none" strike="noStrike" cap="none" noProof="0"/>
                          <a:t>Dodge Tool</a:t>
                        </a:r>
                        <a:r>
                          <a:rPr lang="en-GB" sz="1000" b="0" i="0" u="none" strike="noStrike" cap="none" noProof="0"/>
                          <a:t> – This tool will lighten any pixel that you click on.</a:t>
                        </a:r>
                        <a:endParaRPr lang="en-GB" sz="1000" b="1" i="0" u="none" strike="noStrike" cap="none" noProof="0"/>
                      </a:p>
                      <a:p>
                        <a:pPr marL="0" marR="0" lvl="0" indent="0" algn="l">
                          <a:lnSpc>
                            <a:spcPct val="100000"/>
                          </a:lnSpc>
                          <a:spcBef>
                            <a:spcPts val="0"/>
                          </a:spcBef>
                          <a:spcAft>
                            <a:spcPts val="0"/>
                          </a:spcAft>
                          <a:buNone/>
                        </a:pPr>
                        <a:endParaRPr lang="en-GB" sz="1000" b="0" i="0" u="none" strike="noStrike" cap="none" noProof="0"/>
                      </a:p>
                    </a:txBody>
                    <a:tcPr marL="91450" marR="91450" marT="45725" marB="45725">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2501974394"/>
                    </a:ext>
                  </a:extLst>
                </a:tr>
                <a:tr h="0">
                  <a:tc>
                    <a:txBody>
                      <a:bodyPr/>
                      <a:lstStyle/>
                      <a:p>
                        <a:pPr marL="0" marR="0" lvl="0" indent="0" algn="l" rtl="0">
                          <a:lnSpc>
                            <a:spcPct val="100000"/>
                          </a:lnSpc>
                          <a:spcBef>
                            <a:spcPts val="0"/>
                          </a:spcBef>
                          <a:spcAft>
                            <a:spcPts val="0"/>
                          </a:spcAft>
                          <a:buClr>
                            <a:srgbClr val="000000"/>
                          </a:buClr>
                          <a:buSzPts val="1050"/>
                          <a:buFont typeface="Arial"/>
                          <a:buNone/>
                        </a:pPr>
                        <a:r>
                          <a:rPr lang="en-GB" sz="1000" b="0" u="none" strike="noStrike" cap="none">
                            <a:solidFill>
                              <a:schemeClr val="dk1"/>
                            </a:solidFill>
                          </a:rPr>
                          <a:t>6.9</a:t>
                        </a:r>
                        <a:endParaRPr sz="1000" b="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050"/>
                          <a:buFont typeface="Arial"/>
                          <a:buNone/>
                        </a:pPr>
                        <a:endParaRPr lang="en-GB" sz="1000" b="0" u="none" strike="noStrike" cap="none">
                          <a:solidFill>
                            <a:schemeClr val="dk1"/>
                          </a:solidFill>
                        </a:endParaRPr>
                      </a:p>
                    </a:txBody>
                    <a:tcPr marL="91450" marR="91450" marT="45725" marB="45725">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FF"/>
                      </a:solidFill>
                    </a:tcPr>
                  </a:tc>
                  <a:tc>
                    <a:txBody>
                      <a:bodyPr/>
                      <a:lstStyle/>
                      <a:p>
                        <a:pPr marL="0" marR="0" lvl="0" indent="0" algn="l">
                          <a:lnSpc>
                            <a:spcPct val="100000"/>
                          </a:lnSpc>
                          <a:spcBef>
                            <a:spcPts val="0"/>
                          </a:spcBef>
                          <a:spcAft>
                            <a:spcPts val="0"/>
                          </a:spcAft>
                          <a:buNone/>
                        </a:pPr>
                        <a:r>
                          <a:rPr lang="en-GB" sz="1000" b="1" i="0" u="none" strike="noStrike" cap="none" noProof="0"/>
                          <a:t>Burn Tool</a:t>
                        </a:r>
                        <a:r>
                          <a:rPr lang="en-GB" sz="1000" b="0" i="0" u="none" strike="noStrike" cap="none" noProof="0"/>
                          <a:t> – This tool will darken any pixel that you click on.</a:t>
                        </a:r>
                        <a:endParaRPr lang="en-GB" sz="1000" b="1" i="0" u="none" strike="noStrike" cap="none" noProof="0"/>
                      </a:p>
                      <a:p>
                        <a:pPr marL="0" marR="0" lvl="0" indent="0" algn="l">
                          <a:lnSpc>
                            <a:spcPct val="100000"/>
                          </a:lnSpc>
                          <a:spcBef>
                            <a:spcPts val="0"/>
                          </a:spcBef>
                          <a:spcAft>
                            <a:spcPts val="0"/>
                          </a:spcAft>
                          <a:buNone/>
                        </a:pPr>
                        <a:endParaRPr lang="en-GB" sz="1000" b="0" i="0" u="none" strike="noStrike" cap="none" noProof="0"/>
                      </a:p>
                    </a:txBody>
                    <a:tcPr marL="91450" marR="91450" marT="45725" marB="45725">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3478812668"/>
                    </a:ext>
                  </a:extLst>
                </a:tr>
              </a:tbl>
            </a:graphicData>
          </a:graphic>
        </p:graphicFrame>
        <p:pic>
          <p:nvPicPr>
            <p:cNvPr id="6" name="Picture 5">
              <a:extLst>
                <a:ext uri="{FF2B5EF4-FFF2-40B4-BE49-F238E27FC236}">
                  <a16:creationId xmlns:a16="http://schemas.microsoft.com/office/drawing/2014/main" id="{795C8EB4-7968-A84C-A2D6-258CA56701B0}"/>
                </a:ext>
              </a:extLst>
            </p:cNvPr>
            <p:cNvPicPr>
              <a:picLocks noChangeAspect="1"/>
            </p:cNvPicPr>
            <p:nvPr/>
          </p:nvPicPr>
          <p:blipFill>
            <a:blip r:embed="rId4"/>
            <a:stretch>
              <a:fillRect/>
            </a:stretch>
          </p:blipFill>
          <p:spPr>
            <a:xfrm>
              <a:off x="745490" y="832672"/>
              <a:ext cx="368300" cy="330200"/>
            </a:xfrm>
            <a:prstGeom prst="rect">
              <a:avLst/>
            </a:prstGeom>
          </p:spPr>
        </p:pic>
        <p:pic>
          <p:nvPicPr>
            <p:cNvPr id="8" name="Picture 7">
              <a:extLst>
                <a:ext uri="{FF2B5EF4-FFF2-40B4-BE49-F238E27FC236}">
                  <a16:creationId xmlns:a16="http://schemas.microsoft.com/office/drawing/2014/main" id="{0398E7B6-F06E-7669-B7F1-388B7C417B09}"/>
                </a:ext>
              </a:extLst>
            </p:cNvPr>
            <p:cNvPicPr>
              <a:picLocks noChangeAspect="1"/>
            </p:cNvPicPr>
            <p:nvPr/>
          </p:nvPicPr>
          <p:blipFill>
            <a:blip r:embed="rId5"/>
            <a:stretch>
              <a:fillRect/>
            </a:stretch>
          </p:blipFill>
          <p:spPr>
            <a:xfrm>
              <a:off x="760731" y="1234479"/>
              <a:ext cx="368300" cy="330200"/>
            </a:xfrm>
            <a:prstGeom prst="rect">
              <a:avLst/>
            </a:prstGeom>
          </p:spPr>
        </p:pic>
        <p:pic>
          <p:nvPicPr>
            <p:cNvPr id="9" name="Picture 8">
              <a:extLst>
                <a:ext uri="{FF2B5EF4-FFF2-40B4-BE49-F238E27FC236}">
                  <a16:creationId xmlns:a16="http://schemas.microsoft.com/office/drawing/2014/main" id="{DEDA5DAD-8841-49D3-ACBA-C2E462866239}"/>
                </a:ext>
              </a:extLst>
            </p:cNvPr>
            <p:cNvPicPr>
              <a:picLocks noChangeAspect="1"/>
            </p:cNvPicPr>
            <p:nvPr/>
          </p:nvPicPr>
          <p:blipFill>
            <a:blip r:embed="rId6"/>
            <a:stretch>
              <a:fillRect/>
            </a:stretch>
          </p:blipFill>
          <p:spPr>
            <a:xfrm>
              <a:off x="760731" y="1612081"/>
              <a:ext cx="368300" cy="330200"/>
            </a:xfrm>
            <a:prstGeom prst="rect">
              <a:avLst/>
            </a:prstGeom>
          </p:spPr>
        </p:pic>
        <p:pic>
          <p:nvPicPr>
            <p:cNvPr id="10" name="Picture 9">
              <a:extLst>
                <a:ext uri="{FF2B5EF4-FFF2-40B4-BE49-F238E27FC236}">
                  <a16:creationId xmlns:a16="http://schemas.microsoft.com/office/drawing/2014/main" id="{F4A33CE6-F677-E20B-FBBC-3440B447E8DF}"/>
                </a:ext>
              </a:extLst>
            </p:cNvPr>
            <p:cNvPicPr>
              <a:picLocks noChangeAspect="1"/>
            </p:cNvPicPr>
            <p:nvPr/>
          </p:nvPicPr>
          <p:blipFill>
            <a:blip r:embed="rId7"/>
            <a:stretch>
              <a:fillRect/>
            </a:stretch>
          </p:blipFill>
          <p:spPr>
            <a:xfrm>
              <a:off x="745490" y="1979039"/>
              <a:ext cx="368300" cy="330200"/>
            </a:xfrm>
            <a:prstGeom prst="rect">
              <a:avLst/>
            </a:prstGeom>
          </p:spPr>
        </p:pic>
        <p:pic>
          <p:nvPicPr>
            <p:cNvPr id="11" name="Picture 10">
              <a:extLst>
                <a:ext uri="{FF2B5EF4-FFF2-40B4-BE49-F238E27FC236}">
                  <a16:creationId xmlns:a16="http://schemas.microsoft.com/office/drawing/2014/main" id="{1D8BD595-2F9C-1B00-FECB-9CEE49022212}"/>
                </a:ext>
              </a:extLst>
            </p:cNvPr>
            <p:cNvPicPr>
              <a:picLocks noChangeAspect="1"/>
            </p:cNvPicPr>
            <p:nvPr/>
          </p:nvPicPr>
          <p:blipFill>
            <a:blip r:embed="rId8"/>
            <a:stretch>
              <a:fillRect/>
            </a:stretch>
          </p:blipFill>
          <p:spPr>
            <a:xfrm>
              <a:off x="745490" y="2367399"/>
              <a:ext cx="368300" cy="330200"/>
            </a:xfrm>
            <a:prstGeom prst="rect">
              <a:avLst/>
            </a:prstGeom>
          </p:spPr>
        </p:pic>
        <p:pic>
          <p:nvPicPr>
            <p:cNvPr id="12" name="Picture 11">
              <a:extLst>
                <a:ext uri="{FF2B5EF4-FFF2-40B4-BE49-F238E27FC236}">
                  <a16:creationId xmlns:a16="http://schemas.microsoft.com/office/drawing/2014/main" id="{45911BF9-9FFC-54BB-69E0-2CE4F10514D3}"/>
                </a:ext>
              </a:extLst>
            </p:cNvPr>
            <p:cNvPicPr>
              <a:picLocks noChangeAspect="1"/>
            </p:cNvPicPr>
            <p:nvPr/>
          </p:nvPicPr>
          <p:blipFill>
            <a:blip r:embed="rId9"/>
            <a:stretch>
              <a:fillRect/>
            </a:stretch>
          </p:blipFill>
          <p:spPr>
            <a:xfrm>
              <a:off x="745490" y="2771895"/>
              <a:ext cx="368300" cy="330200"/>
            </a:xfrm>
            <a:prstGeom prst="rect">
              <a:avLst/>
            </a:prstGeom>
          </p:spPr>
        </p:pic>
        <p:pic>
          <p:nvPicPr>
            <p:cNvPr id="13" name="Picture 12">
              <a:extLst>
                <a:ext uri="{FF2B5EF4-FFF2-40B4-BE49-F238E27FC236}">
                  <a16:creationId xmlns:a16="http://schemas.microsoft.com/office/drawing/2014/main" id="{E14F3956-F800-5E63-D873-815DBD3C1F3E}"/>
                </a:ext>
              </a:extLst>
            </p:cNvPr>
            <p:cNvPicPr>
              <a:picLocks noChangeAspect="1"/>
            </p:cNvPicPr>
            <p:nvPr/>
          </p:nvPicPr>
          <p:blipFill>
            <a:blip r:embed="rId10"/>
            <a:stretch>
              <a:fillRect/>
            </a:stretch>
          </p:blipFill>
          <p:spPr>
            <a:xfrm>
              <a:off x="749973" y="3165633"/>
              <a:ext cx="368300" cy="330200"/>
            </a:xfrm>
            <a:prstGeom prst="rect">
              <a:avLst/>
            </a:prstGeom>
          </p:spPr>
        </p:pic>
        <p:pic>
          <p:nvPicPr>
            <p:cNvPr id="14" name="Picture 13">
              <a:extLst>
                <a:ext uri="{FF2B5EF4-FFF2-40B4-BE49-F238E27FC236}">
                  <a16:creationId xmlns:a16="http://schemas.microsoft.com/office/drawing/2014/main" id="{50FB61C7-070C-34FA-C029-B11912654C4B}"/>
                </a:ext>
              </a:extLst>
            </p:cNvPr>
            <p:cNvPicPr>
              <a:picLocks noChangeAspect="1"/>
            </p:cNvPicPr>
            <p:nvPr/>
          </p:nvPicPr>
          <p:blipFill>
            <a:blip r:embed="rId11"/>
            <a:stretch>
              <a:fillRect/>
            </a:stretch>
          </p:blipFill>
          <p:spPr>
            <a:xfrm>
              <a:off x="745490" y="3527174"/>
              <a:ext cx="368300" cy="330200"/>
            </a:xfrm>
            <a:prstGeom prst="rect">
              <a:avLst/>
            </a:prstGeom>
          </p:spPr>
        </p:pic>
        <p:pic>
          <p:nvPicPr>
            <p:cNvPr id="15" name="Picture 14">
              <a:extLst>
                <a:ext uri="{FF2B5EF4-FFF2-40B4-BE49-F238E27FC236}">
                  <a16:creationId xmlns:a16="http://schemas.microsoft.com/office/drawing/2014/main" id="{A5BE396B-E7DE-8BF6-284C-DBD4B4132086}"/>
                </a:ext>
              </a:extLst>
            </p:cNvPr>
            <p:cNvPicPr>
              <a:picLocks noChangeAspect="1"/>
            </p:cNvPicPr>
            <p:nvPr/>
          </p:nvPicPr>
          <p:blipFill>
            <a:blip r:embed="rId12"/>
            <a:stretch>
              <a:fillRect/>
            </a:stretch>
          </p:blipFill>
          <p:spPr>
            <a:xfrm>
              <a:off x="745490" y="3904813"/>
              <a:ext cx="368300" cy="330200"/>
            </a:xfrm>
            <a:prstGeom prst="rect">
              <a:avLst/>
            </a:prstGeom>
          </p:spPr>
        </p:pic>
      </p:grpSp>
      <p:pic>
        <p:nvPicPr>
          <p:cNvPr id="17" name="Picture 16">
            <a:extLst>
              <a:ext uri="{FF2B5EF4-FFF2-40B4-BE49-F238E27FC236}">
                <a16:creationId xmlns:a16="http://schemas.microsoft.com/office/drawing/2014/main" id="{3B031738-B469-BB67-A96B-55F2D710EE13}"/>
              </a:ext>
            </a:extLst>
          </p:cNvPr>
          <p:cNvPicPr>
            <a:picLocks noChangeAspect="1"/>
          </p:cNvPicPr>
          <p:nvPr/>
        </p:nvPicPr>
        <p:blipFill>
          <a:blip r:embed="rId13"/>
          <a:stretch>
            <a:fillRect/>
          </a:stretch>
        </p:blipFill>
        <p:spPr>
          <a:xfrm>
            <a:off x="6881081" y="1635985"/>
            <a:ext cx="2167170" cy="3776238"/>
          </a:xfrm>
          <a:prstGeom prst="rect">
            <a:avLst/>
          </a:prstGeom>
        </p:spPr>
      </p:pic>
      <p:pic>
        <p:nvPicPr>
          <p:cNvPr id="18" name="Picture 17">
            <a:extLst>
              <a:ext uri="{FF2B5EF4-FFF2-40B4-BE49-F238E27FC236}">
                <a16:creationId xmlns:a16="http://schemas.microsoft.com/office/drawing/2014/main" id="{37DE740F-E53E-0FDA-B9E5-D85DF119BCBB}"/>
              </a:ext>
            </a:extLst>
          </p:cNvPr>
          <p:cNvPicPr>
            <a:picLocks noChangeAspect="1"/>
          </p:cNvPicPr>
          <p:nvPr/>
        </p:nvPicPr>
        <p:blipFill>
          <a:blip r:embed="rId14"/>
          <a:stretch>
            <a:fillRect/>
          </a:stretch>
        </p:blipFill>
        <p:spPr>
          <a:xfrm>
            <a:off x="4945799" y="1090974"/>
            <a:ext cx="1951169" cy="4958702"/>
          </a:xfrm>
          <a:prstGeom prst="rect">
            <a:avLst/>
          </a:prstGeom>
        </p:spPr>
      </p:pic>
    </p:spTree>
    <p:extLst>
      <p:ext uri="{BB962C8B-B14F-4D97-AF65-F5344CB8AC3E}">
        <p14:creationId xmlns:p14="http://schemas.microsoft.com/office/powerpoint/2010/main" val="3484229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185261" y="333767"/>
            <a:ext cx="8330051" cy="368287"/>
          </a:xfrm>
          <a:prstGeom prst="rect">
            <a:avLst/>
          </a:prstGeom>
          <a:solidFill>
            <a:schemeClr val="bg1">
              <a:lumMod val="95000"/>
            </a:schemeClr>
          </a:solidFill>
          <a:ln w="12700" cap="flat" cmpd="sng">
            <a:solidFill>
              <a:schemeClr val="bg1">
                <a:lumMod val="95000"/>
              </a:schemeClr>
            </a:solidFill>
            <a:prstDash val="solid"/>
            <a:miter lim="800000"/>
            <a:headEnd type="none" w="sm" len="sm"/>
            <a:tailEnd type="none" w="sm" len="sm"/>
          </a:ln>
        </p:spPr>
        <p:txBody>
          <a:bodyPr spcFirstLastPara="1" wrap="square" lIns="84392" tIns="42185" rIns="84392" bIns="42185" anchor="ctr" anchorCtr="0">
            <a:noAutofit/>
          </a:bodyPr>
          <a:lstStyle/>
          <a:p>
            <a:pPr algn="ctr">
              <a:buSzPts val="1200"/>
            </a:pPr>
            <a:r>
              <a:rPr lang="en-GB" sz="1108">
                <a:solidFill>
                  <a:schemeClr val="dk1"/>
                </a:solidFill>
                <a:latin typeface="Calibri"/>
                <a:ea typeface="Calibri"/>
                <a:cs typeface="Calibri"/>
                <a:sym typeface="Calibri"/>
              </a:rPr>
              <a:t>Knowledge Base: Photography                                                       Examples                                                              </a:t>
            </a:r>
            <a:r>
              <a:rPr lang="en-GB" sz="1108" b="0" i="0" u="none" strike="noStrike" cap="none">
                <a:solidFill>
                  <a:schemeClr val="dk1"/>
                </a:solidFill>
                <a:latin typeface="Calibri"/>
                <a:ea typeface="Calibri"/>
                <a:cs typeface="Calibri"/>
                <a:sym typeface="Calibri"/>
              </a:rPr>
              <a:t>Year </a:t>
            </a:r>
            <a:r>
              <a:rPr lang="en-GB" sz="1108">
                <a:solidFill>
                  <a:schemeClr val="dk1"/>
                </a:solidFill>
                <a:latin typeface="Calibri"/>
                <a:ea typeface="Calibri"/>
                <a:cs typeface="Calibri"/>
                <a:sym typeface="Calibri"/>
              </a:rPr>
              <a:t>10</a:t>
            </a:r>
            <a:endParaRPr lang="en-GB" sz="1108" b="0" i="0" u="none" strike="noStrike" cap="none">
              <a:solidFill>
                <a:schemeClr val="dk1"/>
              </a:solidFill>
              <a:latin typeface="Calibri"/>
              <a:ea typeface="Calibri"/>
              <a:cs typeface="Calibri"/>
            </a:endParaRPr>
          </a:p>
        </p:txBody>
      </p:sp>
      <p:pic>
        <p:nvPicPr>
          <p:cNvPr id="3" name="Picture 3" descr="A picture containing logo&#10;&#10;Description automatically generated">
            <a:extLst>
              <a:ext uri="{FF2B5EF4-FFF2-40B4-BE49-F238E27FC236}">
                <a16:creationId xmlns:a16="http://schemas.microsoft.com/office/drawing/2014/main" id="{47FD21D3-502D-13BD-C529-197793829C0F}"/>
              </a:ext>
            </a:extLst>
          </p:cNvPr>
          <p:cNvPicPr>
            <a:picLocks noChangeAspect="1"/>
          </p:cNvPicPr>
          <p:nvPr/>
        </p:nvPicPr>
        <p:blipFill>
          <a:blip r:embed="rId3"/>
          <a:stretch>
            <a:fillRect/>
          </a:stretch>
        </p:blipFill>
        <p:spPr>
          <a:xfrm>
            <a:off x="8667196" y="330264"/>
            <a:ext cx="381054" cy="359801"/>
          </a:xfrm>
          <a:prstGeom prst="rect">
            <a:avLst/>
          </a:prstGeom>
        </p:spPr>
      </p:pic>
      <p:pic>
        <p:nvPicPr>
          <p:cNvPr id="4" name="Picture 4">
            <a:extLst>
              <a:ext uri="{FF2B5EF4-FFF2-40B4-BE49-F238E27FC236}">
                <a16:creationId xmlns:a16="http://schemas.microsoft.com/office/drawing/2014/main" id="{ABB84F44-281C-362E-E348-AAA1F5386A26}"/>
              </a:ext>
            </a:extLst>
          </p:cNvPr>
          <p:cNvPicPr>
            <a:picLocks noChangeAspect="1"/>
          </p:cNvPicPr>
          <p:nvPr/>
        </p:nvPicPr>
        <p:blipFill>
          <a:blip r:embed="rId4"/>
          <a:stretch>
            <a:fillRect/>
          </a:stretch>
        </p:blipFill>
        <p:spPr>
          <a:xfrm>
            <a:off x="5765405" y="945871"/>
            <a:ext cx="3246699" cy="2413356"/>
          </a:xfrm>
          <a:prstGeom prst="rect">
            <a:avLst/>
          </a:prstGeom>
        </p:spPr>
      </p:pic>
      <p:sp>
        <p:nvSpPr>
          <p:cNvPr id="5" name="TextBox 4">
            <a:extLst>
              <a:ext uri="{FF2B5EF4-FFF2-40B4-BE49-F238E27FC236}">
                <a16:creationId xmlns:a16="http://schemas.microsoft.com/office/drawing/2014/main" id="{4CFD248A-38A3-8629-5040-17D1C1E4CB26}"/>
              </a:ext>
            </a:extLst>
          </p:cNvPr>
          <p:cNvSpPr txBox="1"/>
          <p:nvPr/>
        </p:nvSpPr>
        <p:spPr>
          <a:xfrm>
            <a:off x="3305908" y="3217985"/>
            <a:ext cx="2532185" cy="284102"/>
          </a:xfrm>
          <a:prstGeom prst="rect">
            <a:avLst/>
          </a:prstGeom>
          <a:noFill/>
        </p:spPr>
        <p:txBody>
          <a:bodyPr rot="0" spcFirstLastPara="0" vertOverflow="overflow" horzOverflow="overflow" vert="horz" wrap="square" lIns="84406" tIns="42203" rIns="84406" bIns="42203" numCol="1" spcCol="0" rtlCol="0" fromWordArt="0" anchor="t" anchorCtr="0" forceAA="0" compatLnSpc="1">
            <a:prstTxWarp prst="textNoShape">
              <a:avLst/>
            </a:prstTxWarp>
            <a:spAutoFit/>
          </a:bodyPr>
          <a:lstStyle/>
          <a:p>
            <a:pPr algn="l"/>
            <a:endParaRPr lang="en-US" sz="1292"/>
          </a:p>
        </p:txBody>
      </p:sp>
      <p:sp>
        <p:nvSpPr>
          <p:cNvPr id="7" name="TextBox 6">
            <a:extLst>
              <a:ext uri="{FF2B5EF4-FFF2-40B4-BE49-F238E27FC236}">
                <a16:creationId xmlns:a16="http://schemas.microsoft.com/office/drawing/2014/main" id="{2172A59B-3CE3-08CE-86E3-A34178C317AB}"/>
              </a:ext>
            </a:extLst>
          </p:cNvPr>
          <p:cNvSpPr txBox="1"/>
          <p:nvPr/>
        </p:nvSpPr>
        <p:spPr>
          <a:xfrm rot="-10800000" flipV="1">
            <a:off x="4511122" y="965454"/>
            <a:ext cx="1140773" cy="227281"/>
          </a:xfrm>
          <a:prstGeom prst="rect">
            <a:avLst/>
          </a:prstGeom>
          <a:noFill/>
        </p:spPr>
        <p:txBody>
          <a:bodyPr rot="0" spcFirstLastPara="0" vertOverflow="overflow" horzOverflow="overflow" vert="horz" wrap="square" lIns="84406" tIns="42203" rIns="84406" bIns="42203" numCol="1" spcCol="0" rtlCol="0" fromWordArt="0" anchor="t" anchorCtr="0" forceAA="0" compatLnSpc="1">
            <a:prstTxWarp prst="textNoShape">
              <a:avLst/>
            </a:prstTxWarp>
            <a:spAutoFit/>
          </a:bodyPr>
          <a:lstStyle/>
          <a:p>
            <a:pPr algn="ctr"/>
            <a:r>
              <a:rPr lang="en-US" sz="923" b="1">
                <a:latin typeface="Calibri"/>
              </a:rPr>
              <a:t>Rule of Thirds</a:t>
            </a:r>
          </a:p>
        </p:txBody>
      </p:sp>
      <p:pic>
        <p:nvPicPr>
          <p:cNvPr id="16" name="Picture 18" descr="Qr code&#10;&#10;Description automatically generated">
            <a:extLst>
              <a:ext uri="{FF2B5EF4-FFF2-40B4-BE49-F238E27FC236}">
                <a16:creationId xmlns:a16="http://schemas.microsoft.com/office/drawing/2014/main" id="{4AA5DEEF-8EA0-56A0-62E3-34FA6BEBDD7D}"/>
              </a:ext>
            </a:extLst>
          </p:cNvPr>
          <p:cNvPicPr>
            <a:picLocks noChangeAspect="1"/>
          </p:cNvPicPr>
          <p:nvPr/>
        </p:nvPicPr>
        <p:blipFill>
          <a:blip r:embed="rId5"/>
          <a:stretch>
            <a:fillRect/>
          </a:stretch>
        </p:blipFill>
        <p:spPr>
          <a:xfrm>
            <a:off x="4571005" y="1182825"/>
            <a:ext cx="1010536" cy="1017679"/>
          </a:xfrm>
          <a:prstGeom prst="rect">
            <a:avLst/>
          </a:prstGeom>
        </p:spPr>
      </p:pic>
      <p:pic>
        <p:nvPicPr>
          <p:cNvPr id="19" name="Picture 20" descr="Qr code&#10;&#10;Description automatically generated">
            <a:extLst>
              <a:ext uri="{FF2B5EF4-FFF2-40B4-BE49-F238E27FC236}">
                <a16:creationId xmlns:a16="http://schemas.microsoft.com/office/drawing/2014/main" id="{3AC38EB3-023D-27CB-3C62-B40F8421DB6D}"/>
              </a:ext>
            </a:extLst>
          </p:cNvPr>
          <p:cNvPicPr>
            <a:picLocks noChangeAspect="1"/>
          </p:cNvPicPr>
          <p:nvPr/>
        </p:nvPicPr>
        <p:blipFill>
          <a:blip r:embed="rId6"/>
          <a:stretch>
            <a:fillRect/>
          </a:stretch>
        </p:blipFill>
        <p:spPr>
          <a:xfrm>
            <a:off x="278469" y="1182825"/>
            <a:ext cx="1025442" cy="1025136"/>
          </a:xfrm>
          <a:prstGeom prst="rect">
            <a:avLst/>
          </a:prstGeom>
        </p:spPr>
      </p:pic>
      <p:pic>
        <p:nvPicPr>
          <p:cNvPr id="21" name="Picture 21" descr="A picture containing outdoor, grass, sky, river&#10;&#10;Description automatically generated">
            <a:extLst>
              <a:ext uri="{FF2B5EF4-FFF2-40B4-BE49-F238E27FC236}">
                <a16:creationId xmlns:a16="http://schemas.microsoft.com/office/drawing/2014/main" id="{5B307DAC-F66C-2935-8507-CC6DD78FEB89}"/>
              </a:ext>
            </a:extLst>
          </p:cNvPr>
          <p:cNvPicPr>
            <a:picLocks noChangeAspect="1"/>
          </p:cNvPicPr>
          <p:nvPr/>
        </p:nvPicPr>
        <p:blipFill>
          <a:blip r:embed="rId7"/>
          <a:stretch>
            <a:fillRect/>
          </a:stretch>
        </p:blipFill>
        <p:spPr>
          <a:xfrm>
            <a:off x="1575173" y="4216766"/>
            <a:ext cx="2843807" cy="2130286"/>
          </a:xfrm>
          <a:prstGeom prst="rect">
            <a:avLst/>
          </a:prstGeom>
        </p:spPr>
      </p:pic>
      <p:sp>
        <p:nvSpPr>
          <p:cNvPr id="24" name="TextBox 23">
            <a:extLst>
              <a:ext uri="{FF2B5EF4-FFF2-40B4-BE49-F238E27FC236}">
                <a16:creationId xmlns:a16="http://schemas.microsoft.com/office/drawing/2014/main" id="{086EA5B6-D349-A299-57CB-F13331A1A510}"/>
              </a:ext>
            </a:extLst>
          </p:cNvPr>
          <p:cNvSpPr txBox="1"/>
          <p:nvPr/>
        </p:nvSpPr>
        <p:spPr>
          <a:xfrm>
            <a:off x="235551" y="899052"/>
            <a:ext cx="2532185" cy="227281"/>
          </a:xfrm>
          <a:prstGeom prst="rect">
            <a:avLst/>
          </a:prstGeom>
          <a:noFill/>
        </p:spPr>
        <p:txBody>
          <a:bodyPr rot="0" spcFirstLastPara="0" vertOverflow="overflow" horzOverflow="overflow" vert="horz" wrap="square" lIns="84406" tIns="42203" rIns="84406" bIns="42203" numCol="1" spcCol="0" rtlCol="0" fromWordArt="0" anchor="t" anchorCtr="0" forceAA="0" compatLnSpc="1">
            <a:prstTxWarp prst="textNoShape">
              <a:avLst/>
            </a:prstTxWarp>
            <a:spAutoFit/>
          </a:bodyPr>
          <a:lstStyle/>
          <a:p>
            <a:r>
              <a:rPr lang="en-US" sz="923" b="1">
                <a:latin typeface="Calibri"/>
              </a:rPr>
              <a:t>Exposure Triangle</a:t>
            </a:r>
            <a:endParaRPr lang="en-US" sz="923">
              <a:latin typeface="Calibri"/>
            </a:endParaRPr>
          </a:p>
        </p:txBody>
      </p:sp>
      <p:sp>
        <p:nvSpPr>
          <p:cNvPr id="25" name="TextBox 24">
            <a:extLst>
              <a:ext uri="{FF2B5EF4-FFF2-40B4-BE49-F238E27FC236}">
                <a16:creationId xmlns:a16="http://schemas.microsoft.com/office/drawing/2014/main" id="{210ACDD5-522C-60B7-589E-095A3CD8821B}"/>
              </a:ext>
            </a:extLst>
          </p:cNvPr>
          <p:cNvSpPr txBox="1"/>
          <p:nvPr/>
        </p:nvSpPr>
        <p:spPr>
          <a:xfrm>
            <a:off x="310073" y="4097837"/>
            <a:ext cx="2532185" cy="227281"/>
          </a:xfrm>
          <a:prstGeom prst="rect">
            <a:avLst/>
          </a:prstGeom>
          <a:noFill/>
        </p:spPr>
        <p:txBody>
          <a:bodyPr rot="0" spcFirstLastPara="0" vertOverflow="overflow" horzOverflow="overflow" vert="horz" wrap="square" lIns="84406" tIns="42203" rIns="84406" bIns="42203" numCol="1" spcCol="0" rtlCol="0" fromWordArt="0" anchor="t" anchorCtr="0" forceAA="0" compatLnSpc="1">
            <a:prstTxWarp prst="textNoShape">
              <a:avLst/>
            </a:prstTxWarp>
            <a:spAutoFit/>
          </a:bodyPr>
          <a:lstStyle/>
          <a:p>
            <a:r>
              <a:rPr lang="en-US" sz="923" b="1">
                <a:latin typeface="Calibri"/>
              </a:rPr>
              <a:t>Depth of Field</a:t>
            </a:r>
            <a:endParaRPr lang="en-US" sz="923">
              <a:latin typeface="Calibri"/>
            </a:endParaRPr>
          </a:p>
        </p:txBody>
      </p:sp>
      <p:pic>
        <p:nvPicPr>
          <p:cNvPr id="26" name="Picture 26" descr="Qr code&#10;&#10;Description automatically generated">
            <a:extLst>
              <a:ext uri="{FF2B5EF4-FFF2-40B4-BE49-F238E27FC236}">
                <a16:creationId xmlns:a16="http://schemas.microsoft.com/office/drawing/2014/main" id="{B2B4237E-CFB9-B8F3-950A-462286A85805}"/>
              </a:ext>
            </a:extLst>
          </p:cNvPr>
          <p:cNvPicPr>
            <a:picLocks noChangeAspect="1"/>
          </p:cNvPicPr>
          <p:nvPr/>
        </p:nvPicPr>
        <p:blipFill>
          <a:blip r:embed="rId8"/>
          <a:stretch>
            <a:fillRect/>
          </a:stretch>
        </p:blipFill>
        <p:spPr>
          <a:xfrm>
            <a:off x="278469" y="4329415"/>
            <a:ext cx="1017987" cy="1010222"/>
          </a:xfrm>
          <a:prstGeom prst="rect">
            <a:avLst/>
          </a:prstGeom>
        </p:spPr>
      </p:pic>
      <p:pic>
        <p:nvPicPr>
          <p:cNvPr id="27" name="Picture 27">
            <a:extLst>
              <a:ext uri="{FF2B5EF4-FFF2-40B4-BE49-F238E27FC236}">
                <a16:creationId xmlns:a16="http://schemas.microsoft.com/office/drawing/2014/main" id="{1BF6A7CD-B7BB-79D5-15E0-F79A2946C716}"/>
              </a:ext>
            </a:extLst>
          </p:cNvPr>
          <p:cNvPicPr>
            <a:picLocks noChangeAspect="1"/>
          </p:cNvPicPr>
          <p:nvPr/>
        </p:nvPicPr>
        <p:blipFill>
          <a:blip r:embed="rId9"/>
          <a:stretch>
            <a:fillRect/>
          </a:stretch>
        </p:blipFill>
        <p:spPr>
          <a:xfrm>
            <a:off x="5934782" y="4216097"/>
            <a:ext cx="3067376" cy="1356161"/>
          </a:xfrm>
          <a:prstGeom prst="rect">
            <a:avLst/>
          </a:prstGeom>
        </p:spPr>
      </p:pic>
      <p:sp>
        <p:nvSpPr>
          <p:cNvPr id="28" name="TextBox 27">
            <a:extLst>
              <a:ext uri="{FF2B5EF4-FFF2-40B4-BE49-F238E27FC236}">
                <a16:creationId xmlns:a16="http://schemas.microsoft.com/office/drawing/2014/main" id="{08190B78-CA59-8380-FDB4-FC38FC79CE02}"/>
              </a:ext>
            </a:extLst>
          </p:cNvPr>
          <p:cNvSpPr txBox="1"/>
          <p:nvPr/>
        </p:nvSpPr>
        <p:spPr>
          <a:xfrm>
            <a:off x="4669683" y="4097837"/>
            <a:ext cx="2532185" cy="227281"/>
          </a:xfrm>
          <a:prstGeom prst="rect">
            <a:avLst/>
          </a:prstGeom>
          <a:noFill/>
        </p:spPr>
        <p:txBody>
          <a:bodyPr rot="0" spcFirstLastPara="0" vertOverflow="overflow" horzOverflow="overflow" vert="horz" wrap="square" lIns="84406" tIns="42203" rIns="84406" bIns="42203" numCol="1" spcCol="0" rtlCol="0" fromWordArt="0" anchor="t" anchorCtr="0" forceAA="0" compatLnSpc="1">
            <a:prstTxWarp prst="textNoShape">
              <a:avLst/>
            </a:prstTxWarp>
            <a:spAutoFit/>
          </a:bodyPr>
          <a:lstStyle/>
          <a:p>
            <a:r>
              <a:rPr lang="en-US" sz="923" b="1">
                <a:latin typeface="Calibri"/>
              </a:rPr>
              <a:t>Shutter Speed</a:t>
            </a:r>
            <a:endParaRPr lang="en-US" sz="923"/>
          </a:p>
        </p:txBody>
      </p:sp>
      <p:pic>
        <p:nvPicPr>
          <p:cNvPr id="29" name="Picture 29" descr="Qr code&#10;&#10;Description automatically generated">
            <a:extLst>
              <a:ext uri="{FF2B5EF4-FFF2-40B4-BE49-F238E27FC236}">
                <a16:creationId xmlns:a16="http://schemas.microsoft.com/office/drawing/2014/main" id="{19921FAE-5B65-2808-E94A-0463C1439554}"/>
              </a:ext>
            </a:extLst>
          </p:cNvPr>
          <p:cNvPicPr>
            <a:picLocks noChangeAspect="1"/>
          </p:cNvPicPr>
          <p:nvPr/>
        </p:nvPicPr>
        <p:blipFill>
          <a:blip r:embed="rId10"/>
          <a:stretch>
            <a:fillRect/>
          </a:stretch>
        </p:blipFill>
        <p:spPr>
          <a:xfrm>
            <a:off x="4615721" y="4329416"/>
            <a:ext cx="1032893" cy="1025135"/>
          </a:xfrm>
          <a:prstGeom prst="rect">
            <a:avLst/>
          </a:prstGeom>
        </p:spPr>
      </p:pic>
      <p:pic>
        <p:nvPicPr>
          <p:cNvPr id="30" name="Picture 30" descr="Diagram&#10;&#10;Description automatically generated">
            <a:extLst>
              <a:ext uri="{FF2B5EF4-FFF2-40B4-BE49-F238E27FC236}">
                <a16:creationId xmlns:a16="http://schemas.microsoft.com/office/drawing/2014/main" id="{14F0DF4B-C973-0C82-BC1C-491D6AFF3C49}"/>
              </a:ext>
            </a:extLst>
          </p:cNvPr>
          <p:cNvPicPr>
            <a:picLocks noChangeAspect="1"/>
          </p:cNvPicPr>
          <p:nvPr/>
        </p:nvPicPr>
        <p:blipFill>
          <a:blip r:embed="rId11"/>
          <a:stretch>
            <a:fillRect/>
          </a:stretch>
        </p:blipFill>
        <p:spPr>
          <a:xfrm>
            <a:off x="1508593" y="1072371"/>
            <a:ext cx="2987243" cy="2960610"/>
          </a:xfrm>
          <a:prstGeom prst="rect">
            <a:avLst/>
          </a:prstGeom>
        </p:spPr>
      </p:pic>
    </p:spTree>
    <p:extLst>
      <p:ext uri="{BB962C8B-B14F-4D97-AF65-F5344CB8AC3E}">
        <p14:creationId xmlns:p14="http://schemas.microsoft.com/office/powerpoint/2010/main" val="1744075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457200" y="539662"/>
            <a:ext cx="8229600" cy="580926"/>
          </a:xfrm>
        </p:spPr>
        <p:txBody>
          <a:bodyPr>
            <a:normAutofit/>
          </a:bodyPr>
          <a:lstStyle/>
          <a:p>
            <a:pPr algn="l"/>
            <a:r>
              <a:rPr lang="en-GB" sz="2800" b="1" dirty="0">
                <a:solidFill>
                  <a:srgbClr val="0088CE"/>
                </a:solidFill>
                <a:latin typeface="Arial" panose="020B0604020202020204" pitchFamily="34" charset="0"/>
                <a:cs typeface="Arial" panose="020B0604020202020204" pitchFamily="34" charset="0"/>
              </a:rPr>
              <a:t>Art (photography)</a:t>
            </a:r>
          </a:p>
        </p:txBody>
      </p:sp>
      <p:sp>
        <p:nvSpPr>
          <p:cNvPr id="3" name="Content Placeholder 2">
            <a:extLst>
              <a:ext uri="{FF2B5EF4-FFF2-40B4-BE49-F238E27FC236}">
                <a16:creationId xmlns:a16="http://schemas.microsoft.com/office/drawing/2014/main" id="{37315FA5-D23A-4E53-9E19-A45B7DE6E9B2}"/>
              </a:ext>
            </a:extLst>
          </p:cNvPr>
          <p:cNvSpPr>
            <a:spLocks noGrp="1"/>
          </p:cNvSpPr>
          <p:nvPr>
            <p:ph idx="1"/>
          </p:nvPr>
        </p:nvSpPr>
        <p:spPr>
          <a:xfrm>
            <a:off x="457200" y="1600200"/>
            <a:ext cx="8229600" cy="4277072"/>
          </a:xfrm>
        </p:spPr>
        <p:txBody>
          <a:bodyPr>
            <a:noAutofit/>
          </a:bodyPr>
          <a:lstStyle/>
          <a:p>
            <a:pPr marL="0" indent="0">
              <a:buNone/>
            </a:pPr>
            <a:r>
              <a:rPr lang="en-GB" sz="1800" dirty="0">
                <a:solidFill>
                  <a:srgbClr val="000000"/>
                </a:solidFill>
                <a:effectLst/>
                <a:latin typeface="Arial" panose="020B0604020202020204" pitchFamily="34" charset="0"/>
                <a:ea typeface="Calibri" panose="020F0502020204030204" pitchFamily="34" charset="0"/>
              </a:rPr>
              <a:t>Jayne.stillman@hants.gov.uk</a:t>
            </a:r>
            <a:endParaRPr lang="en-GB" sz="1800" dirty="0">
              <a:latin typeface="Arial" panose="020B060402020202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a:p>
            <a:pPr marL="0" indent="0">
              <a:buNone/>
            </a:pPr>
            <a:endParaRPr lang="en-GB" sz="1200" dirty="0">
              <a:latin typeface="Arial" panose="020B0604020202020204" pitchFamily="34" charset="0"/>
              <a:cs typeface="Arial" panose="020B0604020202020204" pitchFamily="34" charset="0"/>
            </a:endParaRPr>
          </a:p>
          <a:p>
            <a:pPr marL="0" indent="0">
              <a:buNone/>
            </a:pPr>
            <a:endParaRPr lang="en-GB" sz="1200" dirty="0">
              <a:latin typeface="Arial" panose="020B0604020202020204" pitchFamily="34" charset="0"/>
              <a:cs typeface="Arial" panose="020B0604020202020204" pitchFamily="34" charset="0"/>
            </a:endParaRPr>
          </a:p>
          <a:p>
            <a:pPr marL="0" indent="0">
              <a:buNone/>
            </a:pPr>
            <a:endParaRPr lang="en-GB" sz="1200" dirty="0">
              <a:latin typeface="Arial" panose="020B0604020202020204" pitchFamily="34" charset="0"/>
              <a:cs typeface="Arial" panose="020B0604020202020204" pitchFamily="34" charset="0"/>
            </a:endParaRPr>
          </a:p>
          <a:p>
            <a:pPr marL="0" indent="0">
              <a:buNone/>
            </a:pPr>
            <a:endParaRPr lang="en-GB" sz="1200" dirty="0">
              <a:latin typeface="Arial" panose="020B0604020202020204" pitchFamily="34" charset="0"/>
              <a:cs typeface="Arial" panose="020B0604020202020204" pitchFamily="34" charset="0"/>
            </a:endParaRPr>
          </a:p>
          <a:p>
            <a:pPr marL="0" indent="0">
              <a:buNone/>
            </a:pPr>
            <a:endParaRPr lang="en-GB" sz="1200" dirty="0">
              <a:latin typeface="Arial" panose="020B0604020202020204" pitchFamily="34" charset="0"/>
              <a:cs typeface="Arial" panose="020B0604020202020204" pitchFamily="34" charset="0"/>
            </a:endParaRPr>
          </a:p>
          <a:p>
            <a:pPr marL="0" indent="0">
              <a:buNone/>
            </a:pPr>
            <a:endParaRPr lang="en-GB" sz="1200" dirty="0">
              <a:latin typeface="Arial" panose="020B0604020202020204" pitchFamily="34" charset="0"/>
              <a:cs typeface="Arial" panose="020B0604020202020204" pitchFamily="34" charset="0"/>
            </a:endParaRPr>
          </a:p>
          <a:p>
            <a:pPr marL="0" indent="0">
              <a:buNone/>
            </a:pPr>
            <a:endParaRPr lang="en-GB" sz="1200" dirty="0">
              <a:latin typeface="Arial" panose="020B0604020202020204" pitchFamily="34" charset="0"/>
              <a:cs typeface="Arial" panose="020B0604020202020204" pitchFamily="34" charset="0"/>
            </a:endParaRPr>
          </a:p>
          <a:p>
            <a:pPr marL="0" indent="0">
              <a:buNone/>
            </a:pPr>
            <a:endParaRPr lang="en-GB" sz="1200" dirty="0">
              <a:latin typeface="Arial" panose="020B0604020202020204" pitchFamily="34" charset="0"/>
              <a:cs typeface="Arial" panose="020B0604020202020204" pitchFamily="34" charset="0"/>
            </a:endParaRPr>
          </a:p>
          <a:p>
            <a:pPr marL="0" indent="0">
              <a:buNone/>
            </a:pPr>
            <a:endParaRPr lang="en-GB" sz="1200" dirty="0">
              <a:latin typeface="Arial" panose="020B0604020202020204" pitchFamily="34" charset="0"/>
              <a:cs typeface="Arial" panose="020B0604020202020204" pitchFamily="34" charset="0"/>
            </a:endParaRPr>
          </a:p>
          <a:p>
            <a:pPr marL="0" indent="0">
              <a:buNone/>
            </a:pPr>
            <a:endParaRPr lang="en-GB" sz="1200" dirty="0">
              <a:latin typeface="Arial" panose="020B0604020202020204" pitchFamily="34" charset="0"/>
              <a:cs typeface="Arial" panose="020B0604020202020204" pitchFamily="34" charset="0"/>
            </a:endParaRPr>
          </a:p>
          <a:p>
            <a:pPr marL="0" indent="0">
              <a:buNone/>
            </a:pPr>
            <a:endParaRPr lang="en-GB" sz="1200" dirty="0">
              <a:latin typeface="Arial" panose="020B0604020202020204" pitchFamily="34" charset="0"/>
              <a:cs typeface="Arial" panose="020B0604020202020204" pitchFamily="34" charset="0"/>
            </a:endParaRPr>
          </a:p>
          <a:p>
            <a:pPr marL="0" indent="0">
              <a:buNone/>
            </a:pPr>
            <a:endParaRPr lang="en-GB" sz="1200" dirty="0">
              <a:latin typeface="Arial" panose="020B0604020202020204" pitchFamily="34" charset="0"/>
              <a:cs typeface="Arial" panose="020B0604020202020204" pitchFamily="34" charset="0"/>
            </a:endParaRPr>
          </a:p>
          <a:p>
            <a:pPr marL="0" indent="0" fontAlgn="auto" hangingPunct="1">
              <a:spcBef>
                <a:spcPts val="700"/>
              </a:spcBef>
              <a:buNone/>
              <a:tabLst>
                <a:tab pos="2865755" algn="ctr"/>
                <a:tab pos="5731510" algn="r"/>
              </a:tabLst>
            </a:pPr>
            <a:r>
              <a:rPr lang="en-GB" sz="1600" dirty="0">
                <a:effectLst/>
                <a:latin typeface="Arial" panose="020B0604020202020204" pitchFamily="34" charset="0"/>
                <a:ea typeface="Times New Roman" panose="02020603050405020304" pitchFamily="18" charset="0"/>
                <a:cs typeface="Arial" panose="020B0604020202020204" pitchFamily="34" charset="0"/>
              </a:rPr>
              <a:t>For further details on the full range of services available please contact us using the following email:</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fontAlgn="auto" hangingPunct="1">
              <a:spcBef>
                <a:spcPts val="700"/>
              </a:spcBef>
              <a:buNone/>
              <a:tabLst>
                <a:tab pos="2865755" algn="ctr"/>
                <a:tab pos="5731510" algn="r"/>
              </a:tabLst>
            </a:pPr>
            <a:r>
              <a:rPr lang="en-GB" sz="16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
              </a:rPr>
              <a:t>htlcdev@hants.gov.uk</a:t>
            </a:r>
            <a:r>
              <a:rPr lang="en-GB" sz="1600" dirty="0">
                <a:effectLst/>
                <a:latin typeface="Arial" panose="020B0604020202020204" pitchFamily="34" charset="0"/>
                <a:ea typeface="Times New Roman" panose="02020603050405020304" pitchFamily="18" charset="0"/>
                <a:cs typeface="Arial" panose="020B0604020202020204" pitchFamily="34" charset="0"/>
              </a:rPr>
              <a:t> </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BFD2560-669F-47E1-8CD7-CB9D101C440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986860" y="1687"/>
            <a:ext cx="2139950" cy="835025"/>
          </a:xfrm>
          <a:prstGeom prst="rect">
            <a:avLst/>
          </a:prstGeom>
          <a:noFill/>
        </p:spPr>
      </p:pic>
      <p:sp>
        <p:nvSpPr>
          <p:cNvPr id="8" name="Text Box 2">
            <a:extLst>
              <a:ext uri="{FF2B5EF4-FFF2-40B4-BE49-F238E27FC236}">
                <a16:creationId xmlns:a16="http://schemas.microsoft.com/office/drawing/2014/main" id="{A78C4D6B-04E0-47A9-9B2C-2558ACA21BBE}"/>
              </a:ext>
            </a:extLst>
          </p:cNvPr>
          <p:cNvSpPr txBox="1">
            <a:spLocks noChangeArrowheads="1"/>
          </p:cNvSpPr>
          <p:nvPr/>
        </p:nvSpPr>
        <p:spPr bwMode="auto">
          <a:xfrm>
            <a:off x="0" y="0"/>
            <a:ext cx="4067944"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spcAft>
                <a:spcPts val="0"/>
              </a:spcAft>
            </a:pPr>
            <a:r>
              <a:rPr lang="en-GB" sz="1800" b="0" kern="0" dirty="0">
                <a:solidFill>
                  <a:srgbClr val="FFFFFF"/>
                </a:solidFill>
                <a:effectLst/>
                <a:latin typeface="Arial"/>
                <a:ea typeface="Times New Roman"/>
              </a:rPr>
              <a:t>HIAS MOODLE OPEN RESOURCE</a:t>
            </a:r>
            <a:endParaRPr lang="en-GB" sz="1800" b="1" kern="0" dirty="0">
              <a:solidFill>
                <a:srgbClr val="FFFFFF"/>
              </a:solidFill>
              <a:effectLst/>
              <a:latin typeface="Arial"/>
              <a:ea typeface="Times New Roman"/>
            </a:endParaRPr>
          </a:p>
        </p:txBody>
      </p:sp>
      <p:pic>
        <p:nvPicPr>
          <p:cNvPr id="9" name="Picture 8">
            <a:extLst>
              <a:ext uri="{FF2B5EF4-FFF2-40B4-BE49-F238E27FC236}">
                <a16:creationId xmlns:a16="http://schemas.microsoft.com/office/drawing/2014/main" id="{30BCA666-65D0-8834-263C-DE14A3DB251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157149" y="6308551"/>
            <a:ext cx="1951355" cy="504825"/>
          </a:xfrm>
          <a:prstGeom prst="rect">
            <a:avLst/>
          </a:prstGeom>
          <a:noFill/>
          <a:ln>
            <a:noFill/>
          </a:ln>
        </p:spPr>
      </p:pic>
    </p:spTree>
    <p:extLst>
      <p:ext uri="{BB962C8B-B14F-4D97-AF65-F5344CB8AC3E}">
        <p14:creationId xmlns:p14="http://schemas.microsoft.com/office/powerpoint/2010/main" val="2712933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457200" y="836712"/>
            <a:ext cx="8229600" cy="580926"/>
          </a:xfrm>
        </p:spPr>
        <p:txBody>
          <a:bodyPr>
            <a:normAutofit/>
          </a:bodyPr>
          <a:lstStyle/>
          <a:p>
            <a:pPr algn="l"/>
            <a:r>
              <a:rPr lang="en-GB" sz="2800" b="1">
                <a:solidFill>
                  <a:srgbClr val="0088CE"/>
                </a:solidFill>
                <a:latin typeface="Arial" panose="020B0604020202020204" pitchFamily="34" charset="0"/>
                <a:cs typeface="Arial" panose="020B0604020202020204" pitchFamily="34" charset="0"/>
              </a:rPr>
              <a:t>Upcoming courses</a:t>
            </a:r>
            <a:endParaRPr lang="en-GB" sz="2800" b="1" dirty="0">
              <a:solidFill>
                <a:srgbClr val="0088CE"/>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7315FA5-D23A-4E53-9E19-A45B7DE6E9B2}"/>
              </a:ext>
            </a:extLst>
          </p:cNvPr>
          <p:cNvSpPr>
            <a:spLocks noGrp="1"/>
          </p:cNvSpPr>
          <p:nvPr>
            <p:ph idx="1"/>
          </p:nvPr>
        </p:nvSpPr>
        <p:spPr>
          <a:xfrm>
            <a:off x="457200" y="1600201"/>
            <a:ext cx="8229600" cy="3917032"/>
          </a:xfrm>
        </p:spPr>
        <p:txBody>
          <a:bodyPr>
            <a:normAutofit lnSpcReduction="10000"/>
          </a:bodyPr>
          <a:lstStyle/>
          <a:p>
            <a:pPr marL="0" indent="0">
              <a:buNone/>
            </a:pPr>
            <a:r>
              <a:rPr lang="en-GB" sz="1400" dirty="0">
                <a:latin typeface="Arial" panose="020B0604020202020204" pitchFamily="34" charset="0"/>
                <a:cs typeface="Arial" panose="020B0604020202020204" pitchFamily="34" charset="0"/>
              </a:rPr>
              <a:t>Keep up-to-date with our learning opportunities for each subject through our Upcoming Course pages linked below.  To browse the full catalogue of learning offers, visit our new Learning Zone.  Full details of how to access the site to make a booking are provided </a:t>
            </a:r>
            <a:r>
              <a:rPr lang="en-GB" sz="1400" u="sng">
                <a:latin typeface="Arial" panose="020B0604020202020204" pitchFamily="34" charset="0"/>
                <a:cs typeface="Arial" panose="020B0604020202020204" pitchFamily="34" charset="0"/>
                <a:hlinkClick r:id="rId2"/>
              </a:rPr>
              <a:t>here</a:t>
            </a:r>
            <a:r>
              <a:rPr lang="en-GB" sz="1400">
                <a:latin typeface="Arial" panose="020B0604020202020204" pitchFamily="34" charset="0"/>
                <a:cs typeface="Arial" panose="020B0604020202020204" pitchFamily="34" charset="0"/>
              </a:rPr>
              <a:t>.</a:t>
            </a:r>
          </a:p>
          <a:p>
            <a:pPr marL="0" indent="0">
              <a:buNone/>
            </a:pPr>
            <a:endParaRPr lang="en-GB" sz="1400" dirty="0">
              <a:latin typeface="Arial" panose="020B0604020202020204" pitchFamily="34" charset="0"/>
              <a:cs typeface="Arial" panose="020B0604020202020204" pitchFamily="34" charset="0"/>
            </a:endParaRPr>
          </a:p>
          <a:p>
            <a:pPr lvl="0">
              <a:spcBef>
                <a:spcPts val="0"/>
              </a:spcBef>
            </a:pPr>
            <a:r>
              <a:rPr lang="en-GB" sz="1600" u="sng" dirty="0">
                <a:latin typeface="Arial" panose="020B0604020202020204" pitchFamily="34" charset="0"/>
                <a:cs typeface="Arial" panose="020B0604020202020204" pitchFamily="34" charset="0"/>
                <a:hlinkClick r:id="rId3"/>
              </a:rPr>
              <a:t>English</a:t>
            </a:r>
            <a:endParaRPr lang="en-GB" sz="1600" dirty="0">
              <a:latin typeface="Arial" panose="020B0604020202020204" pitchFamily="34" charset="0"/>
              <a:cs typeface="Arial" panose="020B0604020202020204" pitchFamily="34" charset="0"/>
            </a:endParaRPr>
          </a:p>
          <a:p>
            <a:pPr lvl="0">
              <a:spcBef>
                <a:spcPts val="0"/>
              </a:spcBef>
            </a:pPr>
            <a:r>
              <a:rPr lang="en-GB" sz="1600" u="sng" dirty="0">
                <a:latin typeface="Arial" panose="020B0604020202020204" pitchFamily="34" charset="0"/>
                <a:cs typeface="Arial" panose="020B0604020202020204" pitchFamily="34" charset="0"/>
                <a:hlinkClick r:id="rId4"/>
              </a:rPr>
              <a:t>Maths</a:t>
            </a:r>
            <a:endParaRPr lang="en-GB" sz="1600" dirty="0">
              <a:latin typeface="Arial" panose="020B0604020202020204" pitchFamily="34" charset="0"/>
              <a:cs typeface="Arial" panose="020B0604020202020204" pitchFamily="34" charset="0"/>
            </a:endParaRPr>
          </a:p>
          <a:p>
            <a:pPr lvl="0">
              <a:spcBef>
                <a:spcPts val="0"/>
              </a:spcBef>
            </a:pPr>
            <a:r>
              <a:rPr lang="en-GB" sz="1600" u="sng" dirty="0">
                <a:latin typeface="Arial" panose="020B0604020202020204" pitchFamily="34" charset="0"/>
                <a:cs typeface="Arial" panose="020B0604020202020204" pitchFamily="34" charset="0"/>
                <a:hlinkClick r:id="rId5"/>
              </a:rPr>
              <a:t>Science</a:t>
            </a:r>
            <a:endParaRPr lang="en-GB" sz="1600" dirty="0">
              <a:latin typeface="Arial" panose="020B0604020202020204" pitchFamily="34" charset="0"/>
              <a:cs typeface="Arial" panose="020B0604020202020204" pitchFamily="34" charset="0"/>
            </a:endParaRPr>
          </a:p>
          <a:p>
            <a:pPr lvl="0">
              <a:spcBef>
                <a:spcPts val="0"/>
              </a:spcBef>
            </a:pPr>
            <a:r>
              <a:rPr lang="en-GB" sz="1600" u="sng" dirty="0">
                <a:latin typeface="Arial" panose="020B0604020202020204" pitchFamily="34" charset="0"/>
                <a:cs typeface="Arial" panose="020B0604020202020204" pitchFamily="34" charset="0"/>
                <a:hlinkClick r:id="rId6"/>
              </a:rPr>
              <a:t>Geography</a:t>
            </a:r>
            <a:endParaRPr lang="en-GB" sz="1600" dirty="0">
              <a:latin typeface="Arial" panose="020B0604020202020204" pitchFamily="34" charset="0"/>
              <a:cs typeface="Arial" panose="020B0604020202020204" pitchFamily="34" charset="0"/>
            </a:endParaRPr>
          </a:p>
          <a:p>
            <a:pPr lvl="0">
              <a:spcBef>
                <a:spcPts val="0"/>
              </a:spcBef>
            </a:pPr>
            <a:r>
              <a:rPr lang="en-GB" sz="1600" u="sng" dirty="0">
                <a:latin typeface="Arial" panose="020B0604020202020204" pitchFamily="34" charset="0"/>
                <a:cs typeface="Arial" panose="020B0604020202020204" pitchFamily="34" charset="0"/>
                <a:hlinkClick r:id="rId7"/>
              </a:rPr>
              <a:t>RE</a:t>
            </a:r>
            <a:endParaRPr lang="en-GB" sz="1600" dirty="0">
              <a:latin typeface="Arial" panose="020B0604020202020204" pitchFamily="34" charset="0"/>
              <a:cs typeface="Arial" panose="020B0604020202020204" pitchFamily="34" charset="0"/>
            </a:endParaRPr>
          </a:p>
          <a:p>
            <a:pPr lvl="0">
              <a:spcBef>
                <a:spcPts val="0"/>
              </a:spcBef>
            </a:pPr>
            <a:r>
              <a:rPr lang="en-GB" sz="1600" u="sng" dirty="0">
                <a:latin typeface="Arial" panose="020B0604020202020204" pitchFamily="34" charset="0"/>
                <a:cs typeface="Arial" panose="020B0604020202020204" pitchFamily="34" charset="0"/>
                <a:hlinkClick r:id="rId8"/>
              </a:rPr>
              <a:t>History</a:t>
            </a:r>
            <a:endParaRPr lang="en-GB" sz="1600" dirty="0">
              <a:latin typeface="Arial" panose="020B0604020202020204" pitchFamily="34" charset="0"/>
              <a:cs typeface="Arial" panose="020B0604020202020204" pitchFamily="34" charset="0"/>
            </a:endParaRPr>
          </a:p>
          <a:p>
            <a:pPr lvl="0">
              <a:spcBef>
                <a:spcPts val="0"/>
              </a:spcBef>
            </a:pPr>
            <a:r>
              <a:rPr lang="en-GB" sz="1600" u="sng" dirty="0">
                <a:latin typeface="Arial" panose="020B0604020202020204" pitchFamily="34" charset="0"/>
                <a:cs typeface="Arial" panose="020B0604020202020204" pitchFamily="34" charset="0"/>
                <a:hlinkClick r:id="rId9"/>
              </a:rPr>
              <a:t>Leadership</a:t>
            </a:r>
            <a:endParaRPr lang="en-GB" sz="1600" dirty="0">
              <a:latin typeface="Arial" panose="020B0604020202020204" pitchFamily="34" charset="0"/>
              <a:cs typeface="Arial" panose="020B0604020202020204" pitchFamily="34" charset="0"/>
            </a:endParaRPr>
          </a:p>
          <a:p>
            <a:pPr lvl="0">
              <a:spcBef>
                <a:spcPts val="0"/>
              </a:spcBef>
            </a:pPr>
            <a:r>
              <a:rPr lang="en-GB" sz="1600" u="sng" dirty="0">
                <a:latin typeface="Arial" panose="020B0604020202020204" pitchFamily="34" charset="0"/>
                <a:cs typeface="Arial" panose="020B0604020202020204" pitchFamily="34" charset="0"/>
                <a:hlinkClick r:id="rId10"/>
              </a:rPr>
              <a:t>Computing</a:t>
            </a:r>
            <a:endParaRPr lang="en-GB" sz="1600" dirty="0">
              <a:latin typeface="Arial" panose="020B0604020202020204" pitchFamily="34" charset="0"/>
              <a:cs typeface="Arial" panose="020B0604020202020204" pitchFamily="34" charset="0"/>
            </a:endParaRPr>
          </a:p>
          <a:p>
            <a:pPr lvl="0">
              <a:spcBef>
                <a:spcPts val="0"/>
              </a:spcBef>
            </a:pPr>
            <a:r>
              <a:rPr lang="en-GB" sz="1600" u="sng" dirty="0">
                <a:latin typeface="Arial" panose="020B0604020202020204" pitchFamily="34" charset="0"/>
                <a:cs typeface="Arial" panose="020B0604020202020204" pitchFamily="34" charset="0"/>
                <a:hlinkClick r:id="rId11"/>
              </a:rPr>
              <a:t>Art</a:t>
            </a:r>
            <a:endParaRPr lang="en-GB" sz="1600" dirty="0">
              <a:latin typeface="Arial" panose="020B0604020202020204" pitchFamily="34" charset="0"/>
              <a:cs typeface="Arial" panose="020B0604020202020204" pitchFamily="34" charset="0"/>
            </a:endParaRPr>
          </a:p>
          <a:p>
            <a:pPr lvl="0">
              <a:spcBef>
                <a:spcPts val="0"/>
              </a:spcBef>
            </a:pPr>
            <a:r>
              <a:rPr lang="en-GB" sz="1600" u="sng" dirty="0">
                <a:latin typeface="Arial" panose="020B0604020202020204" pitchFamily="34" charset="0"/>
                <a:cs typeface="Arial" panose="020B0604020202020204" pitchFamily="34" charset="0"/>
                <a:hlinkClick r:id="rId12"/>
              </a:rPr>
              <a:t>D&amp;T</a:t>
            </a:r>
            <a:r>
              <a:rPr lang="en-GB" sz="1600" dirty="0">
                <a:latin typeface="Arial" panose="020B0604020202020204" pitchFamily="34" charset="0"/>
                <a:cs typeface="Arial" panose="020B0604020202020204" pitchFamily="34" charset="0"/>
              </a:rPr>
              <a:t> </a:t>
            </a:r>
          </a:p>
          <a:p>
            <a:pPr lvl="0">
              <a:spcBef>
                <a:spcPts val="0"/>
              </a:spcBef>
            </a:pPr>
            <a:r>
              <a:rPr lang="en-GB" sz="1600" u="sng" dirty="0">
                <a:latin typeface="Arial" panose="020B0604020202020204" pitchFamily="34" charset="0"/>
                <a:cs typeface="Arial" panose="020B0604020202020204" pitchFamily="34" charset="0"/>
                <a:hlinkClick r:id="rId13"/>
              </a:rPr>
              <a:t>Assessment</a:t>
            </a:r>
            <a:endParaRPr lang="en-GB" sz="1600" dirty="0">
              <a:latin typeface="Arial" panose="020B0604020202020204" pitchFamily="34" charset="0"/>
              <a:cs typeface="Arial" panose="020B0604020202020204" pitchFamily="34" charset="0"/>
            </a:endParaRPr>
          </a:p>
          <a:p>
            <a:pPr lvl="0">
              <a:spcBef>
                <a:spcPts val="0"/>
              </a:spcBef>
            </a:pPr>
            <a:r>
              <a:rPr lang="en-GB" sz="1600" u="sng" dirty="0">
                <a:latin typeface="Arial" panose="020B0604020202020204" pitchFamily="34" charset="0"/>
                <a:cs typeface="Arial" panose="020B0604020202020204" pitchFamily="34" charset="0"/>
                <a:hlinkClick r:id="rId14"/>
              </a:rPr>
              <a:t>Support Staff</a:t>
            </a:r>
            <a:endParaRPr lang="en-GB" sz="1600" dirty="0">
              <a:latin typeface="Arial" panose="020B0604020202020204" pitchFamily="34" charset="0"/>
              <a:cs typeface="Arial" panose="020B0604020202020204" pitchFamily="34" charset="0"/>
            </a:endParaRPr>
          </a:p>
          <a:p>
            <a:pPr lvl="0">
              <a:spcBef>
                <a:spcPts val="0"/>
              </a:spcBef>
            </a:pPr>
            <a:r>
              <a:rPr lang="en-GB" sz="1600" u="sng" dirty="0">
                <a:latin typeface="Arial" panose="020B0604020202020204" pitchFamily="34" charset="0"/>
                <a:cs typeface="Arial" panose="020B0604020202020204" pitchFamily="34" charset="0"/>
                <a:hlinkClick r:id="rId15"/>
              </a:rPr>
              <a:t>SEN</a:t>
            </a:r>
            <a:endParaRPr lang="en-GB" sz="16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BF1B379-ED26-40FF-BA3E-D1522D78125A}"/>
              </a:ext>
            </a:extLst>
          </p:cNvPr>
          <p:cNvPicPr/>
          <p:nvPr/>
        </p:nvPicPr>
        <p:blipFill>
          <a:blip r:embed="rId16">
            <a:extLst>
              <a:ext uri="{28A0092B-C50C-407E-A947-70E740481C1C}">
                <a14:useLocalDpi xmlns:a14="http://schemas.microsoft.com/office/drawing/2010/main" val="0"/>
              </a:ext>
            </a:extLst>
          </a:blip>
          <a:srcRect/>
          <a:stretch>
            <a:fillRect/>
          </a:stretch>
        </p:blipFill>
        <p:spPr bwMode="auto">
          <a:xfrm>
            <a:off x="6986860" y="1687"/>
            <a:ext cx="2139950" cy="835025"/>
          </a:xfrm>
          <a:prstGeom prst="rect">
            <a:avLst/>
          </a:prstGeom>
          <a:noFill/>
        </p:spPr>
      </p:pic>
      <p:sp>
        <p:nvSpPr>
          <p:cNvPr id="5" name="Text Box 2">
            <a:extLst>
              <a:ext uri="{FF2B5EF4-FFF2-40B4-BE49-F238E27FC236}">
                <a16:creationId xmlns:a16="http://schemas.microsoft.com/office/drawing/2014/main" id="{CB487BC5-31D3-4252-8032-C1B98B703368}"/>
              </a:ext>
            </a:extLst>
          </p:cNvPr>
          <p:cNvSpPr txBox="1">
            <a:spLocks noChangeArrowheads="1"/>
          </p:cNvSpPr>
          <p:nvPr/>
        </p:nvSpPr>
        <p:spPr bwMode="auto">
          <a:xfrm>
            <a:off x="0" y="0"/>
            <a:ext cx="4067944"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spcAft>
                <a:spcPts val="0"/>
              </a:spcAft>
            </a:pPr>
            <a:r>
              <a:rPr lang="en-GB" sz="1800" b="0" kern="0" dirty="0">
                <a:solidFill>
                  <a:srgbClr val="FFFFFF"/>
                </a:solidFill>
                <a:effectLst/>
                <a:latin typeface="Arial"/>
                <a:ea typeface="Times New Roman"/>
              </a:rPr>
              <a:t>HIAS MOODLE OPEN RESOURCE</a:t>
            </a:r>
            <a:endParaRPr lang="en-GB" sz="1800" b="1" kern="0" dirty="0">
              <a:solidFill>
                <a:srgbClr val="FFFFFF"/>
              </a:solidFill>
              <a:effectLst/>
              <a:latin typeface="Arial"/>
              <a:ea typeface="Times New Roman"/>
            </a:endParaRPr>
          </a:p>
        </p:txBody>
      </p:sp>
      <p:pic>
        <p:nvPicPr>
          <p:cNvPr id="6" name="Picture 5">
            <a:extLst>
              <a:ext uri="{FF2B5EF4-FFF2-40B4-BE49-F238E27FC236}">
                <a16:creationId xmlns:a16="http://schemas.microsoft.com/office/drawing/2014/main" id="{857275F7-A51B-8D93-1487-B3F9C4E582AD}"/>
              </a:ext>
            </a:extLst>
          </p:cNvPr>
          <p:cNvPicPr/>
          <p:nvPr/>
        </p:nvPicPr>
        <p:blipFill>
          <a:blip r:embed="rId17">
            <a:extLst>
              <a:ext uri="{28A0092B-C50C-407E-A947-70E740481C1C}">
                <a14:useLocalDpi xmlns:a14="http://schemas.microsoft.com/office/drawing/2010/main" val="0"/>
              </a:ext>
            </a:extLst>
          </a:blip>
          <a:srcRect/>
          <a:stretch>
            <a:fillRect/>
          </a:stretch>
        </p:blipFill>
        <p:spPr bwMode="auto">
          <a:xfrm>
            <a:off x="7157149" y="6308551"/>
            <a:ext cx="1951355" cy="504825"/>
          </a:xfrm>
          <a:prstGeom prst="rect">
            <a:avLst/>
          </a:prstGeom>
          <a:noFill/>
          <a:ln>
            <a:noFill/>
          </a:ln>
        </p:spPr>
      </p:pic>
    </p:spTree>
    <p:extLst>
      <p:ext uri="{BB962C8B-B14F-4D97-AF65-F5344CB8AC3E}">
        <p14:creationId xmlns:p14="http://schemas.microsoft.com/office/powerpoint/2010/main" val="1109132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p:properties xmlns:p="http://schemas.microsoft.com/office/2006/metadata/properties" xmlns:xsi="http://www.w3.org/2001/XMLSchema-instance" xmlns:pc="http://schemas.microsoft.com/office/infopath/2007/PartnerControls">
  <documentManagement>
    <Item_x0020_ID xmlns="c5dbf80e-f509-45f6-9fe5-406e3eefabbb" xsi:nil="true"/>
    <Active_x0020_Document xmlns="c5dbf80e-f509-45f6-9fe5-406e3eefabbb">true</Active_x0020_Document>
    <cf18ccb67a8c47b4a12d68c41e3eb221 xmlns="c5dbf80e-f509-45f6-9fe5-406e3eefabbb">
      <Terms xmlns="http://schemas.microsoft.com/office/infopath/2007/PartnerControls"/>
    </cf18ccb67a8c47b4a12d68c41e3eb221>
    <b69c1225d66f4592aad556adef381b58 xmlns="c5dbf80e-f509-45f6-9fe5-406e3eefabbb">
      <Terms xmlns="http://schemas.microsoft.com/office/infopath/2007/PartnerControls">
        <TermInfo xmlns="http://schemas.microsoft.com/office/infopath/2007/PartnerControls">
          <TermName xmlns="http://schemas.microsoft.com/office/infopath/2007/PartnerControls">Resources</TermName>
          <TermId xmlns="http://schemas.microsoft.com/office/infopath/2007/PartnerControls">571c2800-72bf-45a6-af5b-41d361c67c4b</TermId>
        </TermInfo>
      </Terms>
    </b69c1225d66f4592aad556adef381b58>
    <TaxCatchAll xmlns="c5dbf80e-f509-45f6-9fe5-406e3eefabbb">
      <Value>2</Value>
    </TaxCatchAll>
    <hc632fe273cb498aa970207d30c3b1d8 xmlns="c5dbf80e-f509-45f6-9fe5-406e3eefabbb">
      <Terms xmlns="http://schemas.microsoft.com/office/infopath/2007/PartnerControls"/>
    </hc632fe273cb498aa970207d30c3b1d8>
    <_dlc_ExpireDateSaved xmlns="http://schemas.microsoft.com/sharepoint/v3" xsi:nil="true"/>
    <_dlc_ExpireDate xmlns="http://schemas.microsoft.com/sharepoint/v3">2022-12-09T14:20:10+00:00</_dlc_ExpireDate>
    <_dlc_DocId xmlns="fa95bd46-1d7e-4cee-b7b8-7c1cf802ed0d">EIPDDOCID-112225740-125867</_dlc_DocId>
    <_dlc_DocIdUrl xmlns="fa95bd46-1d7e-4cee-b7b8-7c1cf802ed0d">
      <Url>https://hants.sharepoint.com/sites/EIPD/_layouts/15/DocIdRedir.aspx?ID=EIPDDOCID-112225740-125867</Url>
      <Description>EIPDDOCID-112225740-125867</Description>
    </_dlc_DocIdUrl>
  </documentManagement>
</p:properties>
</file>

<file path=customXml/item2.xml><?xml version="1.0" encoding="utf-8"?>
<?mso-contentType ?>
<p:Policy xmlns:p="office.server.policy" id="" local="true">
  <p:Name>HCC Default Document</p:Name>
  <p:Description/>
  <p:Statement/>
  <p:PolicyItems>
    <p:PolicyItem featureId="Microsoft.Office.RecordsManagement.PolicyFeatures.Expiration" staticId="0x0101004E1B537BC2B2AD43A5AF5311D732D3AA|1208973698" UniqueId="7962c2ff-e67b-4a9b-a32b-eab0d2d90b59">
      <p:Name>Retention</p:Name>
      <p:Description>Automatic scheduling of content for processing, and performing a retention action on content that has reached its due date.</p:Description>
      <p:CustomData>
        <Schedules nextStageId="2">
          <Schedule type="Default">
            <stages>
              <data stageId="1">
                <formula id="Microsoft.Office.RecordsManagement.PolicyFeatures.Expiration.Formula.BuiltIn">
                  <number>2</number>
                  <property>Modified</property>
                  <propertyId>28cf69c5-fa48-462a-b5cd-27b6f9d2bd5f</propertyId>
                  <period>years</period>
                </formula>
                <action type="action" id="Microsoft.Office.RecordsManagement.PolicyFeatures.Expiration.Action.MoveToRecycleBin"/>
              </data>
            </stages>
          </Schedule>
        </Schedules>
      </p:CustomData>
    </p:PolicyItem>
  </p:PolicyItems>
</p:Policy>
</file>

<file path=customXml/item3.xml><?xml version="1.0" encoding="utf-8"?>
<?mso-contentType ?>
<SharedContentType xmlns="Microsoft.SharePoint.Taxonomy.ContentTypeSync" SourceId="3c5dbf34-c73a-430c-9290-9174ad787734" ContentTypeId="0x0101004E1B537BC2B2AD43A5AF5311D732D3AAD4" PreviousValue="false"/>
</file>

<file path=customXml/item4.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Version=16.0.0.0, Culture=neutral, PublicKeyToken=71e9bce111e9429c</Assembly>
    <Class>Microsoft.Office.RecordsManagement.Internal.UpdateExpireDate</Class>
    <Data/>
    <Filter/>
  </Receiver>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ct:contentTypeSchema xmlns:ct="http://schemas.microsoft.com/office/2006/metadata/contentType" xmlns:ma="http://schemas.microsoft.com/office/2006/metadata/properties/metaAttributes" ct:_="" ma:_="" ma:contentTypeName="Schools Curriculum Development" ma:contentTypeID="0x0101004E1B537BC2B2AD43A5AF5311D732D3AAD4008106FDD5F222014B89A4038B620AB032" ma:contentTypeVersion="35" ma:contentTypeDescription="" ma:contentTypeScope="" ma:versionID="f77109aa72f1999359d581fdc0c77132">
  <xsd:schema xmlns:xsd="http://www.w3.org/2001/XMLSchema" xmlns:xs="http://www.w3.org/2001/XMLSchema" xmlns:p="http://schemas.microsoft.com/office/2006/metadata/properties" xmlns:ns1="http://schemas.microsoft.com/sharepoint/v3" xmlns:ns2="c5dbf80e-f509-45f6-9fe5-406e3eefabbb" xmlns:ns3="fa95bd46-1d7e-4cee-b7b8-7c1cf802ed0d" targetNamespace="http://schemas.microsoft.com/office/2006/metadata/properties" ma:root="true" ma:fieldsID="6522aa1a5be1fc26376cedfcd11c3207" ns1:_="" ns2:_="" ns3:_="">
    <xsd:import namespace="http://schemas.microsoft.com/sharepoint/v3"/>
    <xsd:import namespace="c5dbf80e-f509-45f6-9fe5-406e3eefabbb"/>
    <xsd:import namespace="fa95bd46-1d7e-4cee-b7b8-7c1cf802ed0d"/>
    <xsd:element name="properties">
      <xsd:complexType>
        <xsd:sequence>
          <xsd:element name="documentManagement">
            <xsd:complexType>
              <xsd:all>
                <xsd:element ref="ns2:hc632fe273cb498aa970207d30c3b1d8" minOccurs="0"/>
                <xsd:element ref="ns2:TaxCatchAll" minOccurs="0"/>
                <xsd:element ref="ns2:TaxCatchAllLabel" minOccurs="0"/>
                <xsd:element ref="ns2:Item_x0020_ID" minOccurs="0"/>
                <xsd:element ref="ns2:Active_x0020_Document" minOccurs="0"/>
                <xsd:element ref="ns1:_dlc_Exempt" minOccurs="0"/>
                <xsd:element ref="ns1:_dlc_ExpireDateSaved" minOccurs="0"/>
                <xsd:element ref="ns1:_dlc_ExpireDate" minOccurs="0"/>
                <xsd:element ref="ns2:b69c1225d66f4592aad556adef381b58" minOccurs="0"/>
                <xsd:element ref="ns2:cf18ccb67a8c47b4a12d68c41e3eb221"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4" nillable="true" ma:displayName="Exempt from Policy" ma:hidden="true" ma:internalName="_dlc_Exempt" ma:readOnly="true">
      <xsd:simpleType>
        <xsd:restriction base="dms:Unknown"/>
      </xsd:simpleType>
    </xsd:element>
    <xsd:element name="_dlc_ExpireDateSaved" ma:index="15" nillable="true" ma:displayName="Original Expiration Date" ma:hidden="true" ma:internalName="_dlc_ExpireDateSaved" ma:readOnly="true">
      <xsd:simpleType>
        <xsd:restriction base="dms:DateTime"/>
      </xsd:simpleType>
    </xsd:element>
    <xsd:element name="_dlc_ExpireDate" ma:index="16" nillable="true" ma:displayName="Expiration Date" ma:hidden="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5dbf80e-f509-45f6-9fe5-406e3eefabbb" elementFormDefault="qualified">
    <xsd:import namespace="http://schemas.microsoft.com/office/2006/documentManagement/types"/>
    <xsd:import namespace="http://schemas.microsoft.com/office/infopath/2007/PartnerControls"/>
    <xsd:element name="hc632fe273cb498aa970207d30c3b1d8" ma:index="8" nillable="true" ma:taxonomy="true" ma:internalName="hc632fe273cb498aa970207d30c3b1d8" ma:taxonomyFieldName="Document_x0020_Type" ma:displayName="Document Type" ma:indexed="true" ma:default="" ma:fieldId="{1c632fe2-73cb-498a-a970-207d30c3b1d8}" ma:sspId="3c5dbf34-c73a-430c-9290-9174ad787734" ma:termSetId="b599ea14-30b5-458d-8ef2-998774c2af30"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6d0ef310-0b20-4a46-a8a0-2fcdbc369b42}" ma:internalName="TaxCatchAll" ma:showField="CatchAllData" ma:web="fa95bd46-1d7e-4cee-b7b8-7c1cf802ed0d">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6d0ef310-0b20-4a46-a8a0-2fcdbc369b42}" ma:internalName="TaxCatchAllLabel" ma:readOnly="true" ma:showField="CatchAllDataLabel" ma:web="fa95bd46-1d7e-4cee-b7b8-7c1cf802ed0d">
      <xsd:complexType>
        <xsd:complexContent>
          <xsd:extension base="dms:MultiChoiceLookup">
            <xsd:sequence>
              <xsd:element name="Value" type="dms:Lookup" maxOccurs="unbounded" minOccurs="0" nillable="true"/>
            </xsd:sequence>
          </xsd:extension>
        </xsd:complexContent>
      </xsd:complexType>
    </xsd:element>
    <xsd:element name="Item_x0020_ID" ma:index="12" nillable="true" ma:displayName="Item ID" ma:internalName="Item_x0020_ID">
      <xsd:simpleType>
        <xsd:restriction base="dms:Text">
          <xsd:maxLength value="255"/>
        </xsd:restriction>
      </xsd:simpleType>
    </xsd:element>
    <xsd:element name="Active_x0020_Document" ma:index="13" nillable="true" ma:displayName="Active Document" ma:default="1" ma:internalName="Active_x0020_Document">
      <xsd:simpleType>
        <xsd:restriction base="dms:Boolean"/>
      </xsd:simpleType>
    </xsd:element>
    <xsd:element name="b69c1225d66f4592aad556adef381b58" ma:index="17" ma:taxonomy="true" ma:internalName="b69c1225d66f4592aad556adef381b58" ma:taxonomyFieldName="Schools_x0020_Curriculum_x0020_Development" ma:displayName="Schools Curriculum Development" ma:indexed="true" ma:readOnly="false" ma:default="" ma:fieldId="{b69c1225-d66f-4592-aad5-56adef381b58}" ma:sspId="3c5dbf34-c73a-430c-9290-9174ad787734" ma:termSetId="16612f01-3fa4-44b9-8a42-b42d98d023fe" ma:anchorId="00000000-0000-0000-0000-000000000000" ma:open="false" ma:isKeyword="false">
      <xsd:complexType>
        <xsd:sequence>
          <xsd:element ref="pc:Terms" minOccurs="0" maxOccurs="1"/>
        </xsd:sequence>
      </xsd:complexType>
    </xsd:element>
    <xsd:element name="cf18ccb67a8c47b4a12d68c41e3eb221" ma:index="19" nillable="true" ma:taxonomy="true" ma:internalName="cf18ccb67a8c47b4a12d68c41e3eb221" ma:taxonomyFieldName="Schools" ma:displayName="Schools" ma:indexed="true" ma:default="" ma:fieldId="{cf18ccb6-7a8c-47b4-a12d-68c41e3eb221}" ma:sspId="3c5dbf34-c73a-430c-9290-9174ad787734" ma:termSetId="79767edf-74f4-4f98-8450-f3c58a891fe6"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a95bd46-1d7e-4cee-b7b8-7c1cf802ed0d" elementFormDefault="qualified">
    <xsd:import namespace="http://schemas.microsoft.com/office/2006/documentManagement/types"/>
    <xsd:import namespace="http://schemas.microsoft.com/office/infopath/2007/PartnerControls"/>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9BFF5A-AA0D-466A-BC11-0FC1DE6690A1}">
  <ds:schemaRef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c5dbf80e-f509-45f6-9fe5-406e3eefabbb"/>
    <ds:schemaRef ds:uri="fa95bd46-1d7e-4cee-b7b8-7c1cf802ed0d"/>
    <ds:schemaRef ds:uri="http://www.w3.org/XML/1998/namespace"/>
  </ds:schemaRefs>
</ds:datastoreItem>
</file>

<file path=customXml/itemProps2.xml><?xml version="1.0" encoding="utf-8"?>
<ds:datastoreItem xmlns:ds="http://schemas.openxmlformats.org/officeDocument/2006/customXml" ds:itemID="{F5F36467-ED64-4E21-9296-96CBD08B7783}">
  <ds:schemaRefs>
    <ds:schemaRef ds:uri="office.server.policy"/>
  </ds:schemaRefs>
</ds:datastoreItem>
</file>

<file path=customXml/itemProps3.xml><?xml version="1.0" encoding="utf-8"?>
<ds:datastoreItem xmlns:ds="http://schemas.openxmlformats.org/officeDocument/2006/customXml" ds:itemID="{E32D78A5-B748-4864-9E2C-6B89AF61D918}">
  <ds:schemaRefs>
    <ds:schemaRef ds:uri="Microsoft.SharePoint.Taxonomy.ContentTypeSync"/>
  </ds:schemaRefs>
</ds:datastoreItem>
</file>

<file path=customXml/itemProps4.xml><?xml version="1.0" encoding="utf-8"?>
<ds:datastoreItem xmlns:ds="http://schemas.openxmlformats.org/officeDocument/2006/customXml" ds:itemID="{63C92297-0546-4B3E-83F8-1D6DD7F263B1}">
  <ds:schemaRefs>
    <ds:schemaRef ds:uri="http://schemas.microsoft.com/sharepoint/events"/>
  </ds:schemaRefs>
</ds:datastoreItem>
</file>

<file path=customXml/itemProps5.xml><?xml version="1.0" encoding="utf-8"?>
<ds:datastoreItem xmlns:ds="http://schemas.openxmlformats.org/officeDocument/2006/customXml" ds:itemID="{2D7B66FE-B43F-468B-A140-851ECC9C6C7F}">
  <ds:schemaRefs>
    <ds:schemaRef ds:uri="http://schemas.microsoft.com/sharepoint/v3/contenttype/forms"/>
  </ds:schemaRefs>
</ds:datastoreItem>
</file>

<file path=customXml/itemProps6.xml><?xml version="1.0" encoding="utf-8"?>
<ds:datastoreItem xmlns:ds="http://schemas.openxmlformats.org/officeDocument/2006/customXml" ds:itemID="{0133623B-7DF3-4778-A935-9B4DC328DC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5dbf80e-f509-45f6-9fe5-406e3eefabbb"/>
    <ds:schemaRef ds:uri="fa95bd46-1d7e-4cee-b7b8-7c1cf802ed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101</TotalTime>
  <Words>1331</Words>
  <Application>Microsoft Office PowerPoint</Application>
  <PresentationFormat>On-screen Show (4:3)</PresentationFormat>
  <Paragraphs>167</Paragraphs>
  <Slides>7</Slides>
  <Notes>4</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7</vt:i4>
      </vt:variant>
    </vt:vector>
  </HeadingPairs>
  <TitlesOfParts>
    <vt:vector size="11" baseType="lpstr">
      <vt:lpstr>Arial</vt:lpstr>
      <vt:lpstr>Calibri</vt:lpstr>
      <vt:lpstr>Office Theme</vt:lpstr>
      <vt:lpstr>Office Theme</vt:lpstr>
      <vt:lpstr>Knowledge organiser for photography</vt:lpstr>
      <vt:lpstr>PowerPoint Presentation</vt:lpstr>
      <vt:lpstr>PowerPoint Presentation</vt:lpstr>
      <vt:lpstr>PowerPoint Presentation</vt:lpstr>
      <vt:lpstr>PowerPoint Presentation</vt:lpstr>
      <vt:lpstr>Art (photography)</vt:lpstr>
      <vt:lpstr>Upcoming courses</vt:lpstr>
    </vt:vector>
  </TitlesOfParts>
  <Company>Hampshire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cseihtsw</dc:creator>
  <cp:lastModifiedBy>Richardson, Hannah</cp:lastModifiedBy>
  <cp:revision>8</cp:revision>
  <dcterms:created xsi:type="dcterms:W3CDTF">2018-12-07T10:51:09Z</dcterms:created>
  <dcterms:modified xsi:type="dcterms:W3CDTF">2023-03-14T13:28:43Z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0x0101004E1B537BC2B2AD43A5AF5311D732D3AAD4008106FDD5F222014B89A4038B620AB032</vt:lpwstr>
  </property>
  <property fmtid="{D5CDD505-2E9C-101B-9397-08002B2CF9AE}" pid="3" name="_dlc_policyId">
    <vt:lpwstr>0x0101004E1B537BC2B2AD43A5AF5311D732D3AA|1208973698</vt:lpwstr>
  </property>
  <property fmtid="{D5CDD505-2E9C-101B-9397-08002B2CF9AE}" pid="4" name="ItemRetentionFormula">
    <vt:lpwstr>&lt;formula id="Microsoft.Office.RecordsManagement.PolicyFeatures.Expiration.Formula.BuiltIn"&gt;&lt;number&gt;2&lt;/number&gt;&lt;property&gt;Modified&lt;/property&gt;&lt;propertyId&gt;28cf69c5-fa48-462a-b5cd-27b6f9d2bd5f&lt;/propertyId&gt;&lt;period&gt;years&lt;/period&gt;&lt;/formula&gt;</vt:lpwstr>
  </property>
  <property fmtid="{D5CDD505-2E9C-101B-9397-08002B2CF9AE}" pid="5" name="_dlc_DocIdItemGuid">
    <vt:lpwstr>3814b9cc-44d2-4a27-890e-de589560e62d</vt:lpwstr>
  </property>
  <property fmtid="{D5CDD505-2E9C-101B-9397-08002B2CF9AE}" pid="6" name="Schools Curriculum Development">
    <vt:lpwstr>2;#Resources|571c2800-72bf-45a6-af5b-41d361c67c4b</vt:lpwstr>
  </property>
  <property fmtid="{D5CDD505-2E9C-101B-9397-08002B2CF9AE}" pid="7" name="Schools">
    <vt:lpwstr/>
  </property>
  <property fmtid="{D5CDD505-2E9C-101B-9397-08002B2CF9AE}" pid="8" name="gb8bf03d005a4f3ba05b6f29b0f642b4">
    <vt:lpwstr/>
  </property>
  <property fmtid="{D5CDD505-2E9C-101B-9397-08002B2CF9AE}" pid="9" name="Teaching_x0020_and_x0020_Leadership_x0020_College_x0020_Business_x0020_Planning">
    <vt:lpwstr/>
  </property>
  <property fmtid="{D5CDD505-2E9C-101B-9397-08002B2CF9AE}" pid="10" name="Document Type">
    <vt:lpwstr/>
  </property>
  <property fmtid="{D5CDD505-2E9C-101B-9397-08002B2CF9AE}" pid="11" name="Teaching and Leadership College Business Planning">
    <vt:lpwstr/>
  </property>
</Properties>
</file>