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46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62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3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66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70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4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47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71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64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53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97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9AAD7-E803-421B-9F11-6EA54C01275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C953-410C-493F-8218-D7979CEF7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90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8145"/>
            <a:ext cx="9144000" cy="1011396"/>
          </a:xfrm>
        </p:spPr>
        <p:txBody>
          <a:bodyPr/>
          <a:lstStyle/>
          <a:p>
            <a:r>
              <a:rPr lang="en-GB" b="1" dirty="0"/>
              <a:t>Year Eight Photography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3040" y="1956117"/>
            <a:ext cx="9144000" cy="763332"/>
          </a:xfrm>
        </p:spPr>
        <p:txBody>
          <a:bodyPr>
            <a:normAutofit/>
          </a:bodyPr>
          <a:lstStyle/>
          <a:p>
            <a:r>
              <a:rPr lang="en-GB" sz="4800" dirty="0"/>
              <a:t>Home Study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113" y="3041049"/>
            <a:ext cx="3674313" cy="2814481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E562DA-800B-4CDE-9A66-CE0D84FC4CDD}"/>
              </a:ext>
            </a:extLst>
          </p:cNvPr>
          <p:cNvSpPr txBox="1"/>
          <p:nvPr/>
        </p:nvSpPr>
        <p:spPr>
          <a:xfrm>
            <a:off x="118752" y="125680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Art Team Home Learning Resource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37FBFF-B91A-453F-8C13-448F1FDF392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98" y="109895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8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609" y="18620"/>
            <a:ext cx="7886700" cy="994172"/>
          </a:xfrm>
        </p:spPr>
        <p:txBody>
          <a:bodyPr/>
          <a:lstStyle/>
          <a:p>
            <a:pPr algn="ctr"/>
            <a:r>
              <a:rPr lang="en-GB" dirty="0"/>
              <a:t>Light and Dark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1609" y="1012792"/>
            <a:ext cx="8065294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/>
              <a:t>Still Life Photography</a:t>
            </a:r>
          </a:p>
          <a:p>
            <a:pPr marL="0" indent="0">
              <a:buNone/>
            </a:pPr>
            <a:r>
              <a:rPr lang="en-GB" b="1" dirty="0"/>
              <a:t>Artist Research: Edward Weston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728" y="2420888"/>
            <a:ext cx="4825008" cy="3695900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771F1F-4213-4DA3-9713-1EA3812AF3E9}"/>
              </a:ext>
            </a:extLst>
          </p:cNvPr>
          <p:cNvSpPr txBox="1"/>
          <p:nvPr/>
        </p:nvSpPr>
        <p:spPr>
          <a:xfrm>
            <a:off x="2686556" y="6470048"/>
            <a:ext cx="3077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Develop using Power Point.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745FCE-F2ED-40B9-9F35-61AF3BE63A92}"/>
              </a:ext>
            </a:extLst>
          </p:cNvPr>
          <p:cNvSpPr txBox="1"/>
          <p:nvPr/>
        </p:nvSpPr>
        <p:spPr>
          <a:xfrm>
            <a:off x="118752" y="125680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Art Team Home Learning Resource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6BCA93-4A99-419A-AD5C-5B6EEA59A78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98" y="109895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0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609" y="18620"/>
            <a:ext cx="7886700" cy="994172"/>
          </a:xfrm>
        </p:spPr>
        <p:txBody>
          <a:bodyPr/>
          <a:lstStyle/>
          <a:p>
            <a:pPr algn="ctr"/>
            <a:r>
              <a:rPr lang="en-GB" dirty="0"/>
              <a:t>Light and Dark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312" y="1017697"/>
            <a:ext cx="8065294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Edward Weston Research</a:t>
            </a:r>
          </a:p>
          <a:p>
            <a:pPr marL="457200" indent="-457200">
              <a:buAutoNum type="arabicPeriod"/>
            </a:pPr>
            <a:r>
              <a:rPr lang="en-GB" sz="2400" dirty="0"/>
              <a:t>Produce a fact file on Edward Weston (Photographer). Include: a photograph of him/when he was born and died/what nationality he was/how many years was he a photographer.</a:t>
            </a:r>
          </a:p>
          <a:p>
            <a:pPr marL="457200" indent="-457200">
              <a:buAutoNum type="arabicPeriod"/>
            </a:pPr>
            <a:r>
              <a:rPr lang="en-GB" sz="2400" dirty="0"/>
              <a:t>Produce a mood board of his ‘Still life’ work (shells/food/flowers). Aim to present 15 different photographs on a new PowerPoint slide. </a:t>
            </a:r>
          </a:p>
          <a:p>
            <a:pPr marL="457200" indent="-457200">
              <a:buAutoNum type="arabicPeriod"/>
            </a:pPr>
            <a:r>
              <a:rPr lang="en-GB" sz="2400" dirty="0"/>
              <a:t>Choose one photograph from your mood board. Copy and paste it on to a new slide. Use the following Formal Elements  to help you analyse the photograph. Write about the photograph in terms of: Colour/Tone/Shape/Line/Texture/Pattern/ Form and Space. See example on the next slide…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B4AF44-C039-441C-B796-9579168AFEA0}"/>
              </a:ext>
            </a:extLst>
          </p:cNvPr>
          <p:cNvSpPr txBox="1"/>
          <p:nvPr/>
        </p:nvSpPr>
        <p:spPr>
          <a:xfrm>
            <a:off x="118752" y="125680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Art Team Home Learning Resource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301E46-2F04-471C-92F4-4D79D0919DC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98" y="109895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2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609" y="238984"/>
            <a:ext cx="7886700" cy="994172"/>
          </a:xfrm>
        </p:spPr>
        <p:txBody>
          <a:bodyPr/>
          <a:lstStyle/>
          <a:p>
            <a:pPr algn="ctr"/>
            <a:r>
              <a:rPr lang="en-GB" dirty="0"/>
              <a:t>Example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2455" y="1700808"/>
            <a:ext cx="4825008" cy="3695900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1647881" y="559312"/>
            <a:ext cx="2592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Formal Elements</a:t>
            </a:r>
          </a:p>
          <a:p>
            <a:r>
              <a:rPr lang="en-GB" dirty="0"/>
              <a:t>Colour/Tone/Shape/Line/Texture/Pattern.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1047" y="3839413"/>
            <a:ext cx="180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Colour</a:t>
            </a:r>
            <a:r>
              <a:rPr lang="en-GB" sz="2400" dirty="0"/>
              <a:t>: Black and white. Black background.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488136" y="4877544"/>
            <a:ext cx="2399952" cy="851912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718671" y="2924945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Shape: </a:t>
            </a:r>
            <a:r>
              <a:rPr lang="en-GB" sz="2400" dirty="0"/>
              <a:t>Curly and natural.</a:t>
            </a: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 flipV="1">
            <a:off x="7248129" y="3140969"/>
            <a:ext cx="1470542" cy="19947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256546" y="4157466"/>
            <a:ext cx="1263662" cy="85571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311771" y="5712070"/>
            <a:ext cx="2328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Tone</a:t>
            </a:r>
            <a:r>
              <a:rPr lang="en-GB" sz="2400" dirty="0"/>
              <a:t>: Different shades of grey.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794127" y="901806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Texture: </a:t>
            </a:r>
            <a:r>
              <a:rPr lang="en-GB" sz="2400" dirty="0"/>
              <a:t>Bumpy and rough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311772" y="2827411"/>
            <a:ext cx="2856237" cy="855252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873372" y="4554264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Line: </a:t>
            </a:r>
            <a:r>
              <a:rPr lang="en-GB" sz="2400" dirty="0"/>
              <a:t>Interesting lines.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31651" y="1770782"/>
            <a:ext cx="180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Pattern: </a:t>
            </a:r>
            <a:r>
              <a:rPr lang="en-GB" sz="2400" dirty="0"/>
              <a:t>Interesting patterns on the cabbage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7434941" y="4624244"/>
            <a:ext cx="1470542" cy="19947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672065" y="1368060"/>
            <a:ext cx="2122062" cy="2080394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D386457-476A-4A04-B3E1-93AB6B3C92FA}"/>
              </a:ext>
            </a:extLst>
          </p:cNvPr>
          <p:cNvSpPr txBox="1"/>
          <p:nvPr/>
        </p:nvSpPr>
        <p:spPr>
          <a:xfrm>
            <a:off x="118752" y="125680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Art Team Home Learning Resource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0EAF98F-8CAB-4F80-AAA8-E6AD8AE279E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98" y="109895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96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609" y="18620"/>
            <a:ext cx="7886700" cy="994172"/>
          </a:xfrm>
        </p:spPr>
        <p:txBody>
          <a:bodyPr/>
          <a:lstStyle/>
          <a:p>
            <a:pPr algn="ctr"/>
            <a:r>
              <a:rPr lang="en-GB" dirty="0"/>
              <a:t>Light and Dark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312" y="1012792"/>
            <a:ext cx="8065294" cy="4527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Edward Weston Response</a:t>
            </a:r>
          </a:p>
          <a:p>
            <a:pPr marL="0" indent="0">
              <a:buNone/>
            </a:pPr>
            <a:r>
              <a:rPr lang="en-GB" sz="2400" dirty="0"/>
              <a:t>Photograph a Shell/Flower or Vegetable in the style of Edward Weston.</a:t>
            </a:r>
          </a:p>
          <a:p>
            <a:pPr marL="0" indent="0">
              <a:buNone/>
            </a:pPr>
            <a:r>
              <a:rPr lang="en-GB" sz="2400" dirty="0"/>
              <a:t>Think about the following: </a:t>
            </a:r>
          </a:p>
          <a:p>
            <a:pPr marL="0" indent="0">
              <a:buNone/>
            </a:pPr>
            <a:r>
              <a:rPr lang="en-GB" sz="2400" b="1" dirty="0"/>
              <a:t>Plain background.</a:t>
            </a:r>
          </a:p>
          <a:p>
            <a:pPr marL="0" indent="0">
              <a:buNone/>
            </a:pPr>
            <a:r>
              <a:rPr lang="en-GB" sz="2400" b="1" dirty="0"/>
              <a:t>Black and White.</a:t>
            </a:r>
          </a:p>
          <a:p>
            <a:pPr marL="0" indent="0">
              <a:buNone/>
            </a:pPr>
            <a:r>
              <a:rPr lang="en-GB" sz="2400" b="1" dirty="0"/>
              <a:t>Direct lighting</a:t>
            </a:r>
          </a:p>
          <a:p>
            <a:pPr marL="0" indent="0">
              <a:buNone/>
            </a:pPr>
            <a:r>
              <a:rPr lang="en-GB" sz="2400" b="1" dirty="0"/>
              <a:t>Close-up view.</a:t>
            </a:r>
          </a:p>
          <a:p>
            <a:pPr marL="0" indent="0">
              <a:buNone/>
            </a:pPr>
            <a:r>
              <a:rPr lang="en-GB" sz="2400" dirty="0"/>
              <a:t>Take 12 different photographs from different views. Upload them on to your computer as a thumbnail set. </a:t>
            </a:r>
          </a:p>
          <a:p>
            <a:pPr marL="0" indent="0">
              <a:buNone/>
            </a:pPr>
            <a:r>
              <a:rPr lang="en-GB" sz="2400" dirty="0"/>
              <a:t>Choose one photograph to edit, if you have an editing program such as Paint. Net, or edit it using your phone. 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717336-F4BF-47C4-87CA-89E87110CE7B}"/>
              </a:ext>
            </a:extLst>
          </p:cNvPr>
          <p:cNvSpPr txBox="1"/>
          <p:nvPr/>
        </p:nvSpPr>
        <p:spPr>
          <a:xfrm>
            <a:off x="118752" y="125680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Art Team Home Learning Resource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8E141B-723F-42AA-8A68-9F0F8A29BF4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98" y="109895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0A9C-5356-49B3-A5A7-01B08C15B1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0031"/>
            <a:ext cx="9144000" cy="1247568"/>
          </a:xfrm>
        </p:spPr>
        <p:txBody>
          <a:bodyPr>
            <a:normAutofit/>
          </a:bodyPr>
          <a:lstStyle/>
          <a:p>
            <a:r>
              <a:rPr lang="en-GB" sz="2800" dirty="0"/>
              <a:t>I hope pupils enjoy this project.</a:t>
            </a:r>
            <a:br>
              <a:rPr lang="en-GB" sz="2800" dirty="0"/>
            </a:br>
            <a:r>
              <a:rPr lang="en-GB" sz="2800" dirty="0"/>
              <a:t>Please share with me what pupils do and I will share on our Home-Learning pages on the HIAS Art Moodle.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43AC3-1CBA-4161-8D24-C7FCC118C1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Jayne Stillman</a:t>
            </a:r>
          </a:p>
          <a:p>
            <a:r>
              <a:rPr lang="en-GB" dirty="0"/>
              <a:t>County Inspector / Adviser Art</a:t>
            </a:r>
          </a:p>
          <a:p>
            <a:r>
              <a:rPr lang="en-GB" dirty="0"/>
              <a:t>With thanks to Mark Wheatley</a:t>
            </a:r>
          </a:p>
          <a:p>
            <a:r>
              <a:rPr lang="en-GB" dirty="0"/>
              <a:t>Photography and DT teacher at Applemore College.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6705EB-F05A-49EE-A4CF-45114CEA4F77}"/>
              </a:ext>
            </a:extLst>
          </p:cNvPr>
          <p:cNvSpPr txBox="1"/>
          <p:nvPr/>
        </p:nvSpPr>
        <p:spPr>
          <a:xfrm>
            <a:off x="118752" y="125680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Art Team Home Learning Resource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AA3E64-43F8-4819-B1C8-83795969BD3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98" y="109895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765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376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Year Eight Photography</vt:lpstr>
      <vt:lpstr>Light and Dark</vt:lpstr>
      <vt:lpstr>Light and Dark</vt:lpstr>
      <vt:lpstr>Example</vt:lpstr>
      <vt:lpstr>Light and Dark</vt:lpstr>
      <vt:lpstr>I hope pupils enjoy this project. Please share with me what pupils do and I will share on our Home-Learning pages on the HIAS Art Moodle.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Eight Photography</dc:title>
  <dc:creator>M Wheatley</dc:creator>
  <cp:lastModifiedBy>Shauna Willmott</cp:lastModifiedBy>
  <cp:revision>5</cp:revision>
  <cp:lastPrinted>2020-03-20T12:19:03Z</cp:lastPrinted>
  <dcterms:created xsi:type="dcterms:W3CDTF">2020-03-20T12:18:41Z</dcterms:created>
  <dcterms:modified xsi:type="dcterms:W3CDTF">2020-03-25T11:15:19Z</dcterms:modified>
</cp:coreProperties>
</file>