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Lst>
  <p:sldIdLst>
    <p:sldId id="256" r:id="rId4"/>
    <p:sldId id="257" r:id="rId5"/>
    <p:sldId id="258" r:id="rId6"/>
    <p:sldId id="259" r:id="rId7"/>
    <p:sldId id="260" r:id="rId8"/>
    <p:sldId id="261" r:id="rId9"/>
    <p:sldId id="262"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5D36C6-1D0A-469A-B7AA-1E24AC98D81C}" v="17" dt="2025-08-04T13:21:30.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6/11/relationships/changesInfo" Target="changesInfos/changesInfo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on, Hannah" userId="99fc2e72-916b-4301-badb-78507e675e5b" providerId="ADAL" clId="{B95D36C6-1D0A-469A-B7AA-1E24AC98D81C}"/>
    <pc:docChg chg="custSel addSld delSld modSld delMainMaster modMainMaster">
      <pc:chgData name="Richardson, Hannah" userId="99fc2e72-916b-4301-badb-78507e675e5b" providerId="ADAL" clId="{B95D36C6-1D0A-469A-B7AA-1E24AC98D81C}" dt="2025-08-04T13:22:03.965" v="162" actId="1076"/>
      <pc:docMkLst>
        <pc:docMk/>
      </pc:docMkLst>
      <pc:sldChg chg="addSp delSp modSp mod">
        <pc:chgData name="Richardson, Hannah" userId="99fc2e72-916b-4301-badb-78507e675e5b" providerId="ADAL" clId="{B95D36C6-1D0A-469A-B7AA-1E24AC98D81C}" dt="2025-08-04T13:22:03.965" v="162" actId="1076"/>
        <pc:sldMkLst>
          <pc:docMk/>
          <pc:sldMk cId="320688985" sldId="256"/>
        </pc:sldMkLst>
        <pc:spChg chg="mod">
          <ac:chgData name="Richardson, Hannah" userId="99fc2e72-916b-4301-badb-78507e675e5b" providerId="ADAL" clId="{B95D36C6-1D0A-469A-B7AA-1E24AC98D81C}" dt="2025-08-04T13:22:01.817" v="161" actId="1076"/>
          <ac:spMkLst>
            <pc:docMk/>
            <pc:sldMk cId="320688985" sldId="256"/>
            <ac:spMk id="2" creationId="{00000000-0000-0000-0000-000000000000}"/>
          </ac:spMkLst>
        </pc:spChg>
        <pc:spChg chg="mod">
          <ac:chgData name="Richardson, Hannah" userId="99fc2e72-916b-4301-badb-78507e675e5b" providerId="ADAL" clId="{B95D36C6-1D0A-469A-B7AA-1E24AC98D81C}" dt="2025-08-04T13:21:54.705" v="158" actId="404"/>
          <ac:spMkLst>
            <pc:docMk/>
            <pc:sldMk cId="320688985" sldId="256"/>
            <ac:spMk id="3" creationId="{00000000-0000-0000-0000-000000000000}"/>
          </ac:spMkLst>
        </pc:spChg>
        <pc:spChg chg="del">
          <ac:chgData name="Richardson, Hannah" userId="99fc2e72-916b-4301-badb-78507e675e5b" providerId="ADAL" clId="{B95D36C6-1D0A-469A-B7AA-1E24AC98D81C}" dt="2025-08-04T10:13:18.855" v="0" actId="478"/>
          <ac:spMkLst>
            <pc:docMk/>
            <pc:sldMk cId="320688985" sldId="256"/>
            <ac:spMk id="5" creationId="{11E562DA-800B-4CDE-9A66-CE0D84FC4CDD}"/>
          </ac:spMkLst>
        </pc:spChg>
        <pc:spChg chg="add mod">
          <ac:chgData name="Richardson, Hannah" userId="99fc2e72-916b-4301-badb-78507e675e5b" providerId="ADAL" clId="{B95D36C6-1D0A-469A-B7AA-1E24AC98D81C}" dt="2025-08-04T13:21:30.522" v="152"/>
          <ac:spMkLst>
            <pc:docMk/>
            <pc:sldMk cId="320688985" sldId="256"/>
            <ac:spMk id="5" creationId="{A3900667-A151-7FB8-35D4-30E932DB887C}"/>
          </ac:spMkLst>
        </pc:spChg>
        <pc:spChg chg="add mod">
          <ac:chgData name="Richardson, Hannah" userId="99fc2e72-916b-4301-badb-78507e675e5b" providerId="ADAL" clId="{B95D36C6-1D0A-469A-B7AA-1E24AC98D81C}" dt="2025-08-04T10:13:23.933" v="2" actId="1076"/>
          <ac:spMkLst>
            <pc:docMk/>
            <pc:sldMk cId="320688985" sldId="256"/>
            <ac:spMk id="7" creationId="{187CD9F5-0E52-CE99-577F-1FCE9B57E183}"/>
          </ac:spMkLst>
        </pc:spChg>
        <pc:picChg chg="mod">
          <ac:chgData name="Richardson, Hannah" userId="99fc2e72-916b-4301-badb-78507e675e5b" providerId="ADAL" clId="{B95D36C6-1D0A-469A-B7AA-1E24AC98D81C}" dt="2025-08-04T13:22:03.965" v="162" actId="1076"/>
          <ac:picMkLst>
            <pc:docMk/>
            <pc:sldMk cId="320688985" sldId="256"/>
            <ac:picMk id="4" creationId="{00000000-0000-0000-0000-000000000000}"/>
          </ac:picMkLst>
        </pc:picChg>
        <pc:picChg chg="del">
          <ac:chgData name="Richardson, Hannah" userId="99fc2e72-916b-4301-badb-78507e675e5b" providerId="ADAL" clId="{B95D36C6-1D0A-469A-B7AA-1E24AC98D81C}" dt="2025-08-04T10:13:25.502" v="3" actId="478"/>
          <ac:picMkLst>
            <pc:docMk/>
            <pc:sldMk cId="320688985" sldId="256"/>
            <ac:picMk id="6" creationId="{0837FBFF-B91A-453F-8C13-448F1FDF3922}"/>
          </ac:picMkLst>
        </pc:picChg>
        <pc:picChg chg="add mod">
          <ac:chgData name="Richardson, Hannah" userId="99fc2e72-916b-4301-badb-78507e675e5b" providerId="ADAL" clId="{B95D36C6-1D0A-469A-B7AA-1E24AC98D81C}" dt="2025-08-04T10:13:35.054" v="5" actId="1076"/>
          <ac:picMkLst>
            <pc:docMk/>
            <pc:sldMk cId="320688985" sldId="256"/>
            <ac:picMk id="8" creationId="{E22A7B96-B723-810C-F10E-8E4AD3844F95}"/>
          </ac:picMkLst>
        </pc:picChg>
      </pc:sldChg>
      <pc:sldChg chg="addSp delSp modSp mod">
        <pc:chgData name="Richardson, Hannah" userId="99fc2e72-916b-4301-badb-78507e675e5b" providerId="ADAL" clId="{B95D36C6-1D0A-469A-B7AA-1E24AC98D81C}" dt="2025-08-04T10:16:40.077" v="57" actId="1035"/>
        <pc:sldMkLst>
          <pc:docMk/>
          <pc:sldMk cId="2808501914" sldId="257"/>
        </pc:sldMkLst>
        <pc:spChg chg="del">
          <ac:chgData name="Richardson, Hannah" userId="99fc2e72-916b-4301-badb-78507e675e5b" providerId="ADAL" clId="{B95D36C6-1D0A-469A-B7AA-1E24AC98D81C}" dt="2025-08-04T10:14:40.081" v="15" actId="478"/>
          <ac:spMkLst>
            <pc:docMk/>
            <pc:sldMk cId="2808501914" sldId="257"/>
            <ac:spMk id="6" creationId="{43745FCE-F2ED-40B9-9F35-61AF3BE63A92}"/>
          </ac:spMkLst>
        </pc:spChg>
        <pc:spChg chg="add mod">
          <ac:chgData name="Richardson, Hannah" userId="99fc2e72-916b-4301-badb-78507e675e5b" providerId="ADAL" clId="{B95D36C6-1D0A-469A-B7AA-1E24AC98D81C}" dt="2025-08-04T10:16:40.077" v="57" actId="1035"/>
          <ac:spMkLst>
            <pc:docMk/>
            <pc:sldMk cId="2808501914" sldId="257"/>
            <ac:spMk id="8" creationId="{9E48A425-E92D-B44E-4797-87432DF5726B}"/>
          </ac:spMkLst>
        </pc:spChg>
        <pc:picChg chg="del">
          <ac:chgData name="Richardson, Hannah" userId="99fc2e72-916b-4301-badb-78507e675e5b" providerId="ADAL" clId="{B95D36C6-1D0A-469A-B7AA-1E24AC98D81C}" dt="2025-08-04T10:14:06.526" v="6" actId="478"/>
          <ac:picMkLst>
            <pc:docMk/>
            <pc:sldMk cId="2808501914" sldId="257"/>
            <ac:picMk id="7" creationId="{006BCA93-4A99-419A-AD5C-5B6EEA59A781}"/>
          </ac:picMkLst>
        </pc:picChg>
      </pc:sldChg>
      <pc:sldChg chg="addSp delSp modSp mod">
        <pc:chgData name="Richardson, Hannah" userId="99fc2e72-916b-4301-badb-78507e675e5b" providerId="ADAL" clId="{B95D36C6-1D0A-469A-B7AA-1E24AC98D81C}" dt="2025-08-04T10:16:44.094" v="58" actId="1035"/>
        <pc:sldMkLst>
          <pc:docMk/>
          <pc:sldMk cId="740124111" sldId="258"/>
        </pc:sldMkLst>
        <pc:spChg chg="del">
          <ac:chgData name="Richardson, Hannah" userId="99fc2e72-916b-4301-badb-78507e675e5b" providerId="ADAL" clId="{B95D36C6-1D0A-469A-B7AA-1E24AC98D81C}" dt="2025-08-04T10:14:55.394" v="29" actId="478"/>
          <ac:spMkLst>
            <pc:docMk/>
            <pc:sldMk cId="740124111" sldId="258"/>
            <ac:spMk id="4" creationId="{81B4AF44-C039-441C-B796-9579168AFEA0}"/>
          </ac:spMkLst>
        </pc:spChg>
        <pc:spChg chg="add mod">
          <ac:chgData name="Richardson, Hannah" userId="99fc2e72-916b-4301-badb-78507e675e5b" providerId="ADAL" clId="{B95D36C6-1D0A-469A-B7AA-1E24AC98D81C}" dt="2025-08-04T10:16:44.094" v="58" actId="1035"/>
          <ac:spMkLst>
            <pc:docMk/>
            <pc:sldMk cId="740124111" sldId="258"/>
            <ac:spMk id="6" creationId="{EF8164BC-5EC1-CDD3-F46F-68D22093FF4E}"/>
          </ac:spMkLst>
        </pc:spChg>
        <pc:picChg chg="del">
          <ac:chgData name="Richardson, Hannah" userId="99fc2e72-916b-4301-badb-78507e675e5b" providerId="ADAL" clId="{B95D36C6-1D0A-469A-B7AA-1E24AC98D81C}" dt="2025-08-04T10:14:08.088" v="7" actId="478"/>
          <ac:picMkLst>
            <pc:docMk/>
            <pc:sldMk cId="740124111" sldId="258"/>
            <ac:picMk id="5" creationId="{E3301E46-2F04-471C-92F4-4D79D0919DC8}"/>
          </ac:picMkLst>
        </pc:picChg>
      </pc:sldChg>
      <pc:sldChg chg="addSp delSp modSp mod">
        <pc:chgData name="Richardson, Hannah" userId="99fc2e72-916b-4301-badb-78507e675e5b" providerId="ADAL" clId="{B95D36C6-1D0A-469A-B7AA-1E24AC98D81C}" dt="2025-08-04T10:15:29.149" v="54" actId="1037"/>
        <pc:sldMkLst>
          <pc:docMk/>
          <pc:sldMk cId="2038960823" sldId="259"/>
        </pc:sldMkLst>
        <pc:spChg chg="add mod">
          <ac:chgData name="Richardson, Hannah" userId="99fc2e72-916b-4301-badb-78507e675e5b" providerId="ADAL" clId="{B95D36C6-1D0A-469A-B7AA-1E24AC98D81C}" dt="2025-08-04T10:15:29.149" v="54" actId="1037"/>
          <ac:spMkLst>
            <pc:docMk/>
            <pc:sldMk cId="2038960823" sldId="259"/>
            <ac:spMk id="3" creationId="{FDA67757-1514-52CF-EE3D-1DA05C2D4F0E}"/>
          </ac:spMkLst>
        </pc:spChg>
        <pc:spChg chg="del">
          <ac:chgData name="Richardson, Hannah" userId="99fc2e72-916b-4301-badb-78507e675e5b" providerId="ADAL" clId="{B95D36C6-1D0A-469A-B7AA-1E24AC98D81C}" dt="2025-08-04T10:15:11.495" v="41" actId="478"/>
          <ac:spMkLst>
            <pc:docMk/>
            <pc:sldMk cId="2038960823" sldId="259"/>
            <ac:spMk id="18" creationId="{2D386457-476A-4A04-B3E1-93AB6B3C92FA}"/>
          </ac:spMkLst>
        </pc:spChg>
        <pc:picChg chg="del">
          <ac:chgData name="Richardson, Hannah" userId="99fc2e72-916b-4301-badb-78507e675e5b" providerId="ADAL" clId="{B95D36C6-1D0A-469A-B7AA-1E24AC98D81C}" dt="2025-08-04T10:14:09.685" v="8" actId="478"/>
          <ac:picMkLst>
            <pc:docMk/>
            <pc:sldMk cId="2038960823" sldId="259"/>
            <ac:picMk id="21" creationId="{80EAF98F-8CAB-4F80-AAA8-E6AD8AE279E6}"/>
          </ac:picMkLst>
        </pc:picChg>
      </pc:sldChg>
      <pc:sldChg chg="addSp delSp modSp mod">
        <pc:chgData name="Richardson, Hannah" userId="99fc2e72-916b-4301-badb-78507e675e5b" providerId="ADAL" clId="{B95D36C6-1D0A-469A-B7AA-1E24AC98D81C}" dt="2025-08-04T10:14:33.951" v="14" actId="1076"/>
        <pc:sldMkLst>
          <pc:docMk/>
          <pc:sldMk cId="382127403" sldId="260"/>
        </pc:sldMkLst>
        <pc:spChg chg="del">
          <ac:chgData name="Richardson, Hannah" userId="99fc2e72-916b-4301-badb-78507e675e5b" providerId="ADAL" clId="{B95D36C6-1D0A-469A-B7AA-1E24AC98D81C}" dt="2025-08-04T10:14:28.315" v="12" actId="478"/>
          <ac:spMkLst>
            <pc:docMk/>
            <pc:sldMk cId="382127403" sldId="260"/>
            <ac:spMk id="4" creationId="{E4717336-F4BF-47C4-87CA-89E87110CE7B}"/>
          </ac:spMkLst>
        </pc:spChg>
        <pc:spChg chg="add mod">
          <ac:chgData name="Richardson, Hannah" userId="99fc2e72-916b-4301-badb-78507e675e5b" providerId="ADAL" clId="{B95D36C6-1D0A-469A-B7AA-1E24AC98D81C}" dt="2025-08-04T10:14:33.951" v="14" actId="1076"/>
          <ac:spMkLst>
            <pc:docMk/>
            <pc:sldMk cId="382127403" sldId="260"/>
            <ac:spMk id="6" creationId="{6ABE826F-CA65-07F8-BE95-DA76A8D34DEB}"/>
          </ac:spMkLst>
        </pc:spChg>
        <pc:picChg chg="del">
          <ac:chgData name="Richardson, Hannah" userId="99fc2e72-916b-4301-badb-78507e675e5b" providerId="ADAL" clId="{B95D36C6-1D0A-469A-B7AA-1E24AC98D81C}" dt="2025-08-04T10:14:12.952" v="9" actId="478"/>
          <ac:picMkLst>
            <pc:docMk/>
            <pc:sldMk cId="382127403" sldId="260"/>
            <ac:picMk id="5" creationId="{1C8E141B-723F-42AA-8A68-9F0F8A29BF4B}"/>
          </ac:picMkLst>
        </pc:picChg>
      </pc:sldChg>
      <pc:sldChg chg="modSp add mod">
        <pc:chgData name="Richardson, Hannah" userId="99fc2e72-916b-4301-badb-78507e675e5b" providerId="ADAL" clId="{B95D36C6-1D0A-469A-B7AA-1E24AC98D81C}" dt="2025-08-04T10:21:04.975" v="126" actId="20577"/>
        <pc:sldMkLst>
          <pc:docMk/>
          <pc:sldMk cId="1271258416" sldId="261"/>
        </pc:sldMkLst>
        <pc:spChg chg="mod">
          <ac:chgData name="Richardson, Hannah" userId="99fc2e72-916b-4301-badb-78507e675e5b" providerId="ADAL" clId="{B95D36C6-1D0A-469A-B7AA-1E24AC98D81C}" dt="2025-08-04T10:21:04.975" v="126" actId="20577"/>
          <ac:spMkLst>
            <pc:docMk/>
            <pc:sldMk cId="1271258416" sldId="261"/>
            <ac:spMk id="3" creationId="{17E623A4-FD65-B0FD-0605-71E977F431BD}"/>
          </ac:spMkLst>
        </pc:spChg>
      </pc:sldChg>
      <pc:sldChg chg="delSp del mod">
        <pc:chgData name="Richardson, Hannah" userId="99fc2e72-916b-4301-badb-78507e675e5b" providerId="ADAL" clId="{B95D36C6-1D0A-469A-B7AA-1E24AC98D81C}" dt="2025-08-04T10:14:17.837" v="11" actId="2696"/>
        <pc:sldMkLst>
          <pc:docMk/>
          <pc:sldMk cId="2194765312" sldId="261"/>
        </pc:sldMkLst>
        <pc:picChg chg="del">
          <ac:chgData name="Richardson, Hannah" userId="99fc2e72-916b-4301-badb-78507e675e5b" providerId="ADAL" clId="{B95D36C6-1D0A-469A-B7AA-1E24AC98D81C}" dt="2025-08-04T10:14:15.429" v="10" actId="478"/>
          <ac:picMkLst>
            <pc:docMk/>
            <pc:sldMk cId="2194765312" sldId="261"/>
            <ac:picMk id="5" creationId="{D5AA3E64-43F8-4819-B1C8-83795969BD3A}"/>
          </ac:picMkLst>
        </pc:picChg>
      </pc:sldChg>
      <pc:sldChg chg="modSp add mod">
        <pc:chgData name="Richardson, Hannah" userId="99fc2e72-916b-4301-badb-78507e675e5b" providerId="ADAL" clId="{B95D36C6-1D0A-469A-B7AA-1E24AC98D81C}" dt="2025-08-04T10:25:17.066" v="145" actId="20577"/>
        <pc:sldMkLst>
          <pc:docMk/>
          <pc:sldMk cId="2242383583" sldId="262"/>
        </pc:sldMkLst>
        <pc:spChg chg="mod">
          <ac:chgData name="Richardson, Hannah" userId="99fc2e72-916b-4301-badb-78507e675e5b" providerId="ADAL" clId="{B95D36C6-1D0A-469A-B7AA-1E24AC98D81C}" dt="2025-08-04T10:25:17.066" v="145" actId="20577"/>
          <ac:spMkLst>
            <pc:docMk/>
            <pc:sldMk cId="2242383583" sldId="262"/>
            <ac:spMk id="3" creationId="{0E3FCF5F-FF63-E57C-3189-BACAAF75DD8D}"/>
          </ac:spMkLst>
        </pc:spChg>
      </pc:sldChg>
      <pc:sldMasterChg chg="modSldLayout">
        <pc:chgData name="Richardson, Hannah" userId="99fc2e72-916b-4301-badb-78507e675e5b" providerId="ADAL" clId="{B95D36C6-1D0A-469A-B7AA-1E24AC98D81C}" dt="2025-08-04T10:20:33.070" v="69"/>
        <pc:sldMasterMkLst>
          <pc:docMk/>
          <pc:sldMasterMk cId="128013629" sldId="2147483660"/>
        </pc:sldMasterMkLst>
        <pc:sldLayoutChg chg="addSp delSp modSp mod">
          <pc:chgData name="Richardson, Hannah" userId="99fc2e72-916b-4301-badb-78507e675e5b" providerId="ADAL" clId="{B95D36C6-1D0A-469A-B7AA-1E24AC98D81C}" dt="2025-08-04T10:20:33.070" v="69"/>
          <pc:sldLayoutMkLst>
            <pc:docMk/>
            <pc:sldMasterMk cId="128013629" sldId="2147483660"/>
            <pc:sldLayoutMk cId="1946719877" sldId="2147483662"/>
          </pc:sldLayoutMkLst>
          <pc:spChg chg="add mod">
            <ac:chgData name="Richardson, Hannah" userId="99fc2e72-916b-4301-badb-78507e675e5b" providerId="ADAL" clId="{B95D36C6-1D0A-469A-B7AA-1E24AC98D81C}" dt="2025-08-04T10:20:33.070" v="69"/>
            <ac:spMkLst>
              <pc:docMk/>
              <pc:sldMasterMk cId="128013629" sldId="2147483660"/>
              <pc:sldLayoutMk cId="1946719877" sldId="2147483662"/>
              <ac:spMk id="2" creationId="{80A45249-C5EE-092A-A064-E6F1F6E11CD4}"/>
            </ac:spMkLst>
          </pc:spChg>
          <pc:spChg chg="del">
            <ac:chgData name="Richardson, Hannah" userId="99fc2e72-916b-4301-badb-78507e675e5b" providerId="ADAL" clId="{B95D36C6-1D0A-469A-B7AA-1E24AC98D81C}" dt="2025-08-04T10:20:32.730" v="68" actId="478"/>
            <ac:spMkLst>
              <pc:docMk/>
              <pc:sldMasterMk cId="128013629" sldId="2147483660"/>
              <pc:sldLayoutMk cId="1946719877" sldId="2147483662"/>
              <ac:spMk id="7" creationId="{6EE4010D-EACE-FF98-9501-2254F2203C60}"/>
            </ac:spMkLst>
          </pc:spChg>
        </pc:sldLayoutChg>
      </pc:sldMasterChg>
      <pc:sldMasterChg chg="del modSldLayout">
        <pc:chgData name="Richardson, Hannah" userId="99fc2e72-916b-4301-badb-78507e675e5b" providerId="ADAL" clId="{B95D36C6-1D0A-469A-B7AA-1E24AC98D81C}" dt="2025-08-04T10:27:03.743" v="146" actId="2696"/>
        <pc:sldMasterMkLst>
          <pc:docMk/>
          <pc:sldMasterMk cId="2076467823" sldId="2147483663"/>
        </pc:sldMasterMkLst>
        <pc:sldLayoutChg chg="addSp delSp modSp mod">
          <pc:chgData name="Richardson, Hannah" userId="99fc2e72-916b-4301-badb-78507e675e5b" providerId="ADAL" clId="{B95D36C6-1D0A-469A-B7AA-1E24AC98D81C}" dt="2025-08-04T10:19:54.250" v="67"/>
          <pc:sldLayoutMkLst>
            <pc:docMk/>
            <pc:sldMasterMk cId="2076467823" sldId="2147483663"/>
            <pc:sldLayoutMk cId="3140600877" sldId="2147483665"/>
          </pc:sldLayoutMkLst>
          <pc:spChg chg="add mod">
            <ac:chgData name="Richardson, Hannah" userId="99fc2e72-916b-4301-badb-78507e675e5b" providerId="ADAL" clId="{B95D36C6-1D0A-469A-B7AA-1E24AC98D81C}" dt="2025-08-04T10:19:54.250" v="67"/>
            <ac:spMkLst>
              <pc:docMk/>
              <pc:sldMasterMk cId="2076467823" sldId="2147483663"/>
              <pc:sldLayoutMk cId="3140600877" sldId="2147483665"/>
              <ac:spMk id="2" creationId="{91756570-9E48-53AC-B606-A1E38D700D69}"/>
            </ac:spMkLst>
          </pc:spChg>
          <pc:spChg chg="del">
            <ac:chgData name="Richardson, Hannah" userId="99fc2e72-916b-4301-badb-78507e675e5b" providerId="ADAL" clId="{B95D36C6-1D0A-469A-B7AA-1E24AC98D81C}" dt="2025-08-04T10:19:53.672" v="66" actId="478"/>
            <ac:spMkLst>
              <pc:docMk/>
              <pc:sldMasterMk cId="2076467823" sldId="2147483663"/>
              <pc:sldLayoutMk cId="3140600877" sldId="2147483665"/>
              <ac:spMk id="7" creationId="{6EE4010D-EACE-FF98-9501-2254F2203C60}"/>
            </ac:spMkLst>
          </pc:spChg>
        </pc:sldLayoutChg>
      </pc:sldMasterChg>
      <pc:sldMasterChg chg="del modSldLayout">
        <pc:chgData name="Richardson, Hannah" userId="99fc2e72-916b-4301-badb-78507e675e5b" providerId="ADAL" clId="{B95D36C6-1D0A-469A-B7AA-1E24AC98D81C}" dt="2025-08-04T10:27:08.726" v="147" actId="2696"/>
        <pc:sldMasterMkLst>
          <pc:docMk/>
          <pc:sldMasterMk cId="2964362140" sldId="2147483666"/>
        </pc:sldMasterMkLst>
        <pc:sldLayoutChg chg="addSp delSp modSp mod">
          <pc:chgData name="Richardson, Hannah" userId="99fc2e72-916b-4301-badb-78507e675e5b" providerId="ADAL" clId="{B95D36C6-1D0A-469A-B7AA-1E24AC98D81C}" dt="2025-08-04T10:24:18.508" v="142"/>
          <pc:sldLayoutMkLst>
            <pc:docMk/>
            <pc:sldMasterMk cId="2964362140" sldId="2147483666"/>
            <pc:sldLayoutMk cId="1380196100" sldId="2147483668"/>
          </pc:sldLayoutMkLst>
          <pc:spChg chg="add mod">
            <ac:chgData name="Richardson, Hannah" userId="99fc2e72-916b-4301-badb-78507e675e5b" providerId="ADAL" clId="{B95D36C6-1D0A-469A-B7AA-1E24AC98D81C}" dt="2025-08-04T10:24:18.508" v="142"/>
            <ac:spMkLst>
              <pc:docMk/>
              <pc:sldMasterMk cId="2964362140" sldId="2147483666"/>
              <pc:sldLayoutMk cId="1380196100" sldId="2147483668"/>
              <ac:spMk id="2" creationId="{C091AD24-E382-1618-156E-68527145CB88}"/>
            </ac:spMkLst>
          </pc:spChg>
          <pc:spChg chg="del mod">
            <ac:chgData name="Richardson, Hannah" userId="99fc2e72-916b-4301-badb-78507e675e5b" providerId="ADAL" clId="{B95D36C6-1D0A-469A-B7AA-1E24AC98D81C}" dt="2025-08-04T10:24:18.261" v="141" actId="478"/>
            <ac:spMkLst>
              <pc:docMk/>
              <pc:sldMasterMk cId="2964362140" sldId="2147483666"/>
              <pc:sldLayoutMk cId="1380196100" sldId="2147483668"/>
              <ac:spMk id="7" creationId="{6EE4010D-EACE-FF98-9501-2254F2203C60}"/>
            </ac:spMkLst>
          </pc:spChg>
        </pc:sldLayoutChg>
      </pc:sldMasterChg>
      <pc:sldMasterChg chg="modSldLayout">
        <pc:chgData name="Richardson, Hannah" userId="99fc2e72-916b-4301-badb-78507e675e5b" providerId="ADAL" clId="{B95D36C6-1D0A-469A-B7AA-1E24AC98D81C}" dt="2025-08-04T10:25:08.778" v="144"/>
        <pc:sldMasterMkLst>
          <pc:docMk/>
          <pc:sldMasterMk cId="1426456634" sldId="2147483669"/>
        </pc:sldMasterMkLst>
        <pc:sldLayoutChg chg="addSp delSp modSp mod">
          <pc:chgData name="Richardson, Hannah" userId="99fc2e72-916b-4301-badb-78507e675e5b" providerId="ADAL" clId="{B95D36C6-1D0A-469A-B7AA-1E24AC98D81C}" dt="2025-08-04T10:25:08.778" v="144"/>
          <pc:sldLayoutMkLst>
            <pc:docMk/>
            <pc:sldMasterMk cId="1426456634" sldId="2147483669"/>
            <pc:sldLayoutMk cId="982338584" sldId="2147483671"/>
          </pc:sldLayoutMkLst>
          <pc:spChg chg="add mod">
            <ac:chgData name="Richardson, Hannah" userId="99fc2e72-916b-4301-badb-78507e675e5b" providerId="ADAL" clId="{B95D36C6-1D0A-469A-B7AA-1E24AC98D81C}" dt="2025-08-04T10:25:08.778" v="144"/>
            <ac:spMkLst>
              <pc:docMk/>
              <pc:sldMasterMk cId="1426456634" sldId="2147483669"/>
              <pc:sldLayoutMk cId="982338584" sldId="2147483671"/>
              <ac:spMk id="2" creationId="{A5F56498-A68F-2557-952D-7C1869AD3337}"/>
            </ac:spMkLst>
          </pc:spChg>
          <pc:spChg chg="del">
            <ac:chgData name="Richardson, Hannah" userId="99fc2e72-916b-4301-badb-78507e675e5b" providerId="ADAL" clId="{B95D36C6-1D0A-469A-B7AA-1E24AC98D81C}" dt="2025-08-04T10:25:08.522" v="143" actId="478"/>
            <ac:spMkLst>
              <pc:docMk/>
              <pc:sldMasterMk cId="1426456634" sldId="2147483669"/>
              <pc:sldLayoutMk cId="982338584" sldId="2147483671"/>
              <ac:spMk id="7" creationId="{6EE4010D-EACE-FF98-9501-2254F2203C6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A59AAD7-E803-421B-9F11-6EA54C012758}" type="datetimeFigureOut">
              <a:rPr lang="en-GB" smtClean="0"/>
              <a:t>04/08/2025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7C953-410C-493F-8218-D7979CEF7E9B}" type="slidenum">
              <a:rPr lang="en-GB" smtClean="0"/>
              <a:t>‹#›</a:t>
            </a:fld>
            <a:endParaRPr lang="en-GB"/>
          </a:p>
        </p:txBody>
      </p:sp>
    </p:spTree>
    <p:extLst>
      <p:ext uri="{BB962C8B-B14F-4D97-AF65-F5344CB8AC3E}">
        <p14:creationId xmlns:p14="http://schemas.microsoft.com/office/powerpoint/2010/main" val="378446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59AAD7-E803-421B-9F11-6EA54C012758}" type="datetimeFigureOut">
              <a:rPr lang="en-GB" smtClean="0"/>
              <a:t>04/08/2025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7C953-410C-493F-8218-D7979CEF7E9B}" type="slidenum">
              <a:rPr lang="en-GB" smtClean="0"/>
              <a:t>‹#›</a:t>
            </a:fld>
            <a:endParaRPr lang="en-GB"/>
          </a:p>
        </p:txBody>
      </p:sp>
    </p:spTree>
    <p:extLst>
      <p:ext uri="{BB962C8B-B14F-4D97-AF65-F5344CB8AC3E}">
        <p14:creationId xmlns:p14="http://schemas.microsoft.com/office/powerpoint/2010/main" val="406362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59AAD7-E803-421B-9F11-6EA54C012758}" type="datetimeFigureOut">
              <a:rPr lang="en-GB" smtClean="0"/>
              <a:t>04/08/2025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7C953-410C-493F-8218-D7979CEF7E9B}" type="slidenum">
              <a:rPr lang="en-GB" smtClean="0"/>
              <a:t>‹#›</a:t>
            </a:fld>
            <a:endParaRPr lang="en-GB"/>
          </a:p>
        </p:txBody>
      </p:sp>
    </p:spTree>
    <p:extLst>
      <p:ext uri="{BB962C8B-B14F-4D97-AF65-F5344CB8AC3E}">
        <p14:creationId xmlns:p14="http://schemas.microsoft.com/office/powerpoint/2010/main" val="3087233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77728B54-37D3-ACE7-7E90-B578FD338A84}"/>
              </a:ext>
            </a:extLst>
          </p:cNvPr>
          <p:cNvSpPr txBox="1">
            <a:spLocks noChangeArrowheads="1"/>
          </p:cNvSpPr>
          <p:nvPr userDrawn="1"/>
        </p:nvSpPr>
        <p:spPr bwMode="auto">
          <a:xfrm>
            <a:off x="0" y="1809367"/>
            <a:ext cx="4247515" cy="352425"/>
          </a:xfrm>
          <a:prstGeom prst="rect">
            <a:avLst/>
          </a:prstGeom>
          <a:solidFill>
            <a:srgbClr val="1F3244"/>
          </a:solidFill>
          <a:ln w="9525">
            <a:noFill/>
            <a:miter lim="800000"/>
            <a:headEnd/>
            <a:tailEnd/>
          </a:ln>
        </p:spPr>
        <p:txBody>
          <a:bodyPr rot="0" vert="horz" wrap="square" lIns="91440" tIns="45720" rIns="91440" bIns="45720" anchor="ctr" anchorCtr="0">
            <a:noAutofit/>
          </a:bodyPr>
          <a:lstStyle/>
          <a:p>
            <a:pPr algn="ctr" hangingPunct="0">
              <a:spcBef>
                <a:spcPts val="0"/>
              </a:spcBef>
              <a:spcAft>
                <a:spcPts val="200"/>
              </a:spcAft>
            </a:pPr>
            <a:r>
              <a:rPr lang="en-GB" sz="1800" b="0" kern="0" dirty="0">
                <a:solidFill>
                  <a:srgbClr val="FFFFFF"/>
                </a:solidFill>
                <a:effectLst/>
                <a:latin typeface="Arial" panose="020B0604020202020204" pitchFamily="34" charset="0"/>
                <a:ea typeface="Times New Roman" panose="02020603050405020304" pitchFamily="18" charset="0"/>
              </a:rPr>
              <a:t>HIAS MOODLE+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
        <p:nvSpPr>
          <p:cNvPr id="8" name="Text Box 1093077983">
            <a:extLst>
              <a:ext uri="{FF2B5EF4-FFF2-40B4-BE49-F238E27FC236}">
                <a16:creationId xmlns:a16="http://schemas.microsoft.com/office/drawing/2014/main" id="{C7A85B47-2BD8-6747-DF3F-AC979F4B1CF4}"/>
              </a:ext>
            </a:extLst>
          </p:cNvPr>
          <p:cNvSpPr txBox="1">
            <a:spLocks/>
          </p:cNvSpPr>
          <p:nvPr userDrawn="1"/>
        </p:nvSpPr>
        <p:spPr>
          <a:xfrm>
            <a:off x="10103160" y="6221904"/>
            <a:ext cx="1539240" cy="395605"/>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Aft>
                <a:spcPts val="1000"/>
              </a:spcAft>
            </a:pPr>
            <a:r>
              <a:rPr lang="en-GB" sz="1600" b="1" dirty="0">
                <a:solidFill>
                  <a:srgbClr val="1F3244"/>
                </a:solidFill>
                <a:effectLst/>
                <a:latin typeface="Arial" panose="020B0604020202020204" pitchFamily="34" charset="0"/>
                <a:ea typeface="Calibri" panose="020F0502020204030204" pitchFamily="34" charset="0"/>
                <a:cs typeface="Arial" panose="020B0604020202020204" pitchFamily="34" charset="0"/>
              </a:rPr>
              <a:t>hants.gov.uk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47164807-8B4E-3DC7-32FE-12D4F98A331C}"/>
              </a:ext>
            </a:extLst>
          </p:cNvPr>
          <p:cNvSpPr txBox="1"/>
          <p:nvPr userDrawn="1"/>
        </p:nvSpPr>
        <p:spPr>
          <a:xfrm>
            <a:off x="353747" y="6274185"/>
            <a:ext cx="2198341" cy="257891"/>
          </a:xfrm>
          <a:prstGeom prst="rect">
            <a:avLst/>
          </a:prstGeom>
          <a:noFill/>
        </p:spPr>
        <p:txBody>
          <a:bodyPr wrap="square">
            <a:spAutoFit/>
          </a:bodyPr>
          <a:lstStyle/>
          <a:p>
            <a:pPr>
              <a:lnSpc>
                <a:spcPct val="115000"/>
              </a:lnSpc>
              <a:spcBef>
                <a:spcPts val="1000"/>
              </a:spcBef>
            </a:pPr>
            <a:r>
              <a:rPr lang="en-GB" sz="10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10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0" name="Picture 9" descr="A blue and white sign with white text&#10;&#10;Description automatically generated">
            <a:extLst>
              <a:ext uri="{FF2B5EF4-FFF2-40B4-BE49-F238E27FC236}">
                <a16:creationId xmlns:a16="http://schemas.microsoft.com/office/drawing/2014/main" id="{9F0E0B87-8A9B-5BAC-E877-2BD871710B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000" y="540000"/>
            <a:ext cx="1886400" cy="962064"/>
          </a:xfrm>
          <a:prstGeom prst="rect">
            <a:avLst/>
          </a:prstGeom>
        </p:spPr>
      </p:pic>
    </p:spTree>
    <p:extLst>
      <p:ext uri="{BB962C8B-B14F-4D97-AF65-F5344CB8AC3E}">
        <p14:creationId xmlns:p14="http://schemas.microsoft.com/office/powerpoint/2010/main" val="52675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0DCD4B-9579-2C52-D611-08CAEF62B801}"/>
              </a:ext>
            </a:extLst>
          </p:cNvPr>
          <p:cNvSpPr txBox="1"/>
          <p:nvPr userDrawn="1"/>
        </p:nvSpPr>
        <p:spPr>
          <a:xfrm>
            <a:off x="353747" y="6274185"/>
            <a:ext cx="2198341" cy="257891"/>
          </a:xfrm>
          <a:prstGeom prst="rect">
            <a:avLst/>
          </a:prstGeom>
          <a:noFill/>
        </p:spPr>
        <p:txBody>
          <a:bodyPr wrap="square">
            <a:spAutoFit/>
          </a:bodyPr>
          <a:lstStyle/>
          <a:p>
            <a:pPr>
              <a:lnSpc>
                <a:spcPct val="115000"/>
              </a:lnSpc>
              <a:spcBef>
                <a:spcPts val="1000"/>
              </a:spcBef>
            </a:pPr>
            <a:r>
              <a:rPr lang="en-GB" sz="10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10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ext Box 1093077983">
            <a:extLst>
              <a:ext uri="{FF2B5EF4-FFF2-40B4-BE49-F238E27FC236}">
                <a16:creationId xmlns:a16="http://schemas.microsoft.com/office/drawing/2014/main" id="{933E6601-BE5E-F407-0883-C0A9A9634EFF}"/>
              </a:ext>
            </a:extLst>
          </p:cNvPr>
          <p:cNvSpPr txBox="1">
            <a:spLocks/>
          </p:cNvSpPr>
          <p:nvPr userDrawn="1"/>
        </p:nvSpPr>
        <p:spPr>
          <a:xfrm>
            <a:off x="10103159" y="6221904"/>
            <a:ext cx="1735093" cy="395605"/>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Aft>
                <a:spcPts val="1000"/>
              </a:spcAft>
            </a:pPr>
            <a:fld id="{3C00743A-6E6A-4BD9-A12C-3C6F1E13A3EC}" type="slidenum">
              <a:rPr lang="en-GB" sz="1000" smtClean="0">
                <a:effectLst/>
                <a:latin typeface="Arial" panose="020B0604020202020204" pitchFamily="34" charset="0"/>
                <a:ea typeface="Calibri" panose="020F0502020204030204" pitchFamily="34" charset="0"/>
                <a:cs typeface="Arial" panose="020B0604020202020204" pitchFamily="34" charset="0"/>
              </a:rPr>
              <a:t>‹#›</a:t>
            </a:fld>
            <a:endParaRPr lang="en-GB"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 Box 2">
            <a:extLst>
              <a:ext uri="{FF2B5EF4-FFF2-40B4-BE49-F238E27FC236}">
                <a16:creationId xmlns:a16="http://schemas.microsoft.com/office/drawing/2014/main" id="{80A45249-C5EE-092A-A064-E6F1F6E11CD4}"/>
              </a:ext>
            </a:extLst>
          </p:cNvPr>
          <p:cNvSpPr txBox="1">
            <a:spLocks noChangeArrowheads="1"/>
          </p:cNvSpPr>
          <p:nvPr userDrawn="1"/>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dirty="0">
                <a:solidFill>
                  <a:srgbClr val="FFFFFF"/>
                </a:solidFill>
                <a:effectLst/>
                <a:latin typeface="Arial" panose="020B0604020202020204" pitchFamily="34" charset="0"/>
                <a:ea typeface="Times New Roman" panose="02020603050405020304" pitchFamily="18" charset="0"/>
              </a:rPr>
              <a:t>HIAS MOODLE OPEN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946719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77728B54-37D3-ACE7-7E90-B578FD338A84}"/>
              </a:ext>
            </a:extLst>
          </p:cNvPr>
          <p:cNvSpPr txBox="1">
            <a:spLocks noChangeArrowheads="1"/>
          </p:cNvSpPr>
          <p:nvPr userDrawn="1"/>
        </p:nvSpPr>
        <p:spPr bwMode="auto">
          <a:xfrm>
            <a:off x="0" y="1809367"/>
            <a:ext cx="4247515" cy="352425"/>
          </a:xfrm>
          <a:prstGeom prst="rect">
            <a:avLst/>
          </a:prstGeom>
          <a:solidFill>
            <a:srgbClr val="1F3244"/>
          </a:solidFill>
          <a:ln w="9525">
            <a:noFill/>
            <a:miter lim="800000"/>
            <a:headEnd/>
            <a:tailEnd/>
          </a:ln>
        </p:spPr>
        <p:txBody>
          <a:bodyPr rot="0" vert="horz" wrap="square" lIns="91440" tIns="45720" rIns="91440" bIns="45720" anchor="ctr" anchorCtr="0">
            <a:noAutofit/>
          </a:bodyPr>
          <a:lstStyle/>
          <a:p>
            <a:pPr algn="ctr" hangingPunct="0">
              <a:spcBef>
                <a:spcPts val="0"/>
              </a:spcBef>
              <a:spcAft>
                <a:spcPts val="200"/>
              </a:spcAft>
            </a:pPr>
            <a:r>
              <a:rPr lang="en-GB" sz="1800" b="0" kern="0" dirty="0">
                <a:solidFill>
                  <a:srgbClr val="FFFFFF"/>
                </a:solidFill>
                <a:effectLst/>
                <a:latin typeface="Arial" panose="020B0604020202020204" pitchFamily="34" charset="0"/>
                <a:ea typeface="Times New Roman" panose="02020603050405020304" pitchFamily="18" charset="0"/>
              </a:rPr>
              <a:t>HIAS MOODLE+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
        <p:nvSpPr>
          <p:cNvPr id="8" name="Text Box 1093077983">
            <a:extLst>
              <a:ext uri="{FF2B5EF4-FFF2-40B4-BE49-F238E27FC236}">
                <a16:creationId xmlns:a16="http://schemas.microsoft.com/office/drawing/2014/main" id="{C7A85B47-2BD8-6747-DF3F-AC979F4B1CF4}"/>
              </a:ext>
            </a:extLst>
          </p:cNvPr>
          <p:cNvSpPr txBox="1">
            <a:spLocks/>
          </p:cNvSpPr>
          <p:nvPr userDrawn="1"/>
        </p:nvSpPr>
        <p:spPr>
          <a:xfrm>
            <a:off x="10103160" y="6221904"/>
            <a:ext cx="1539240" cy="395605"/>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Aft>
                <a:spcPts val="1000"/>
              </a:spcAft>
            </a:pPr>
            <a:r>
              <a:rPr lang="en-GB" sz="1600" b="1" dirty="0">
                <a:solidFill>
                  <a:srgbClr val="1F3244"/>
                </a:solidFill>
                <a:effectLst/>
                <a:latin typeface="Arial" panose="020B0604020202020204" pitchFamily="34" charset="0"/>
                <a:ea typeface="Calibri" panose="020F0502020204030204" pitchFamily="34" charset="0"/>
                <a:cs typeface="Arial" panose="020B0604020202020204" pitchFamily="34" charset="0"/>
              </a:rPr>
              <a:t>hants.gov.uk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47164807-8B4E-3DC7-32FE-12D4F98A331C}"/>
              </a:ext>
            </a:extLst>
          </p:cNvPr>
          <p:cNvSpPr txBox="1"/>
          <p:nvPr userDrawn="1"/>
        </p:nvSpPr>
        <p:spPr>
          <a:xfrm>
            <a:off x="353747" y="6274185"/>
            <a:ext cx="2198341" cy="257891"/>
          </a:xfrm>
          <a:prstGeom prst="rect">
            <a:avLst/>
          </a:prstGeom>
          <a:noFill/>
        </p:spPr>
        <p:txBody>
          <a:bodyPr wrap="square">
            <a:spAutoFit/>
          </a:bodyPr>
          <a:lstStyle/>
          <a:p>
            <a:pPr>
              <a:lnSpc>
                <a:spcPct val="115000"/>
              </a:lnSpc>
              <a:spcBef>
                <a:spcPts val="1000"/>
              </a:spcBef>
            </a:pPr>
            <a:r>
              <a:rPr lang="en-GB" sz="10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10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0" name="Picture 9" descr="A blue and white sign with white text&#10;&#10;Description automatically generated">
            <a:extLst>
              <a:ext uri="{FF2B5EF4-FFF2-40B4-BE49-F238E27FC236}">
                <a16:creationId xmlns:a16="http://schemas.microsoft.com/office/drawing/2014/main" id="{9F0E0B87-8A9B-5BAC-E877-2BD871710B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000" y="540000"/>
            <a:ext cx="1886400" cy="962064"/>
          </a:xfrm>
          <a:prstGeom prst="rect">
            <a:avLst/>
          </a:prstGeom>
        </p:spPr>
      </p:pic>
    </p:spTree>
    <p:extLst>
      <p:ext uri="{BB962C8B-B14F-4D97-AF65-F5344CB8AC3E}">
        <p14:creationId xmlns:p14="http://schemas.microsoft.com/office/powerpoint/2010/main" val="3881278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0DCD4B-9579-2C52-D611-08CAEF62B801}"/>
              </a:ext>
            </a:extLst>
          </p:cNvPr>
          <p:cNvSpPr txBox="1"/>
          <p:nvPr userDrawn="1"/>
        </p:nvSpPr>
        <p:spPr>
          <a:xfrm>
            <a:off x="353747" y="6274185"/>
            <a:ext cx="2198341" cy="257891"/>
          </a:xfrm>
          <a:prstGeom prst="rect">
            <a:avLst/>
          </a:prstGeom>
          <a:noFill/>
        </p:spPr>
        <p:txBody>
          <a:bodyPr wrap="square">
            <a:spAutoFit/>
          </a:bodyPr>
          <a:lstStyle/>
          <a:p>
            <a:pPr>
              <a:lnSpc>
                <a:spcPct val="115000"/>
              </a:lnSpc>
              <a:spcBef>
                <a:spcPts val="1000"/>
              </a:spcBef>
            </a:pPr>
            <a:r>
              <a:rPr lang="en-GB" sz="10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10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ext Box 1093077983">
            <a:extLst>
              <a:ext uri="{FF2B5EF4-FFF2-40B4-BE49-F238E27FC236}">
                <a16:creationId xmlns:a16="http://schemas.microsoft.com/office/drawing/2014/main" id="{933E6601-BE5E-F407-0883-C0A9A9634EFF}"/>
              </a:ext>
            </a:extLst>
          </p:cNvPr>
          <p:cNvSpPr txBox="1">
            <a:spLocks/>
          </p:cNvSpPr>
          <p:nvPr userDrawn="1"/>
        </p:nvSpPr>
        <p:spPr>
          <a:xfrm>
            <a:off x="10103159" y="6221904"/>
            <a:ext cx="1735093" cy="395605"/>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Aft>
                <a:spcPts val="1000"/>
              </a:spcAft>
            </a:pPr>
            <a:fld id="{3C00743A-6E6A-4BD9-A12C-3C6F1E13A3EC}" type="slidenum">
              <a:rPr lang="en-GB" sz="1000" smtClean="0">
                <a:effectLst/>
                <a:latin typeface="Arial" panose="020B0604020202020204" pitchFamily="34" charset="0"/>
                <a:ea typeface="Calibri" panose="020F0502020204030204" pitchFamily="34" charset="0"/>
                <a:cs typeface="Arial" panose="020B0604020202020204" pitchFamily="34" charset="0"/>
              </a:rPr>
              <a:t>‹#›</a:t>
            </a:fld>
            <a:endParaRPr lang="en-GB"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 Box 2">
            <a:extLst>
              <a:ext uri="{FF2B5EF4-FFF2-40B4-BE49-F238E27FC236}">
                <a16:creationId xmlns:a16="http://schemas.microsoft.com/office/drawing/2014/main" id="{A5F56498-A68F-2557-952D-7C1869AD3337}"/>
              </a:ext>
            </a:extLst>
          </p:cNvPr>
          <p:cNvSpPr txBox="1">
            <a:spLocks noChangeArrowheads="1"/>
          </p:cNvSpPr>
          <p:nvPr userDrawn="1"/>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dirty="0">
                <a:solidFill>
                  <a:srgbClr val="FFFFFF"/>
                </a:solidFill>
                <a:effectLst/>
                <a:latin typeface="Arial" panose="020B0604020202020204" pitchFamily="34" charset="0"/>
                <a:ea typeface="Times New Roman" panose="02020603050405020304" pitchFamily="18" charset="0"/>
              </a:rPr>
              <a:t>HIAS MOODLE OPEN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98233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59AAD7-E803-421B-9F11-6EA54C012758}" type="datetimeFigureOut">
              <a:rPr lang="en-GB" smtClean="0"/>
              <a:t>04/08/2025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7C953-410C-493F-8218-D7979CEF7E9B}" type="slidenum">
              <a:rPr lang="en-GB" smtClean="0"/>
              <a:t>‹#›</a:t>
            </a:fld>
            <a:endParaRPr lang="en-GB"/>
          </a:p>
        </p:txBody>
      </p:sp>
    </p:spTree>
    <p:extLst>
      <p:ext uri="{BB962C8B-B14F-4D97-AF65-F5344CB8AC3E}">
        <p14:creationId xmlns:p14="http://schemas.microsoft.com/office/powerpoint/2010/main" val="363966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59AAD7-E803-421B-9F11-6EA54C012758}" type="datetimeFigureOut">
              <a:rPr lang="en-GB" smtClean="0"/>
              <a:t>04/08/2025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7C953-410C-493F-8218-D7979CEF7E9B}" type="slidenum">
              <a:rPr lang="en-GB" smtClean="0"/>
              <a:t>‹#›</a:t>
            </a:fld>
            <a:endParaRPr lang="en-GB"/>
          </a:p>
        </p:txBody>
      </p:sp>
    </p:spTree>
    <p:extLst>
      <p:ext uri="{BB962C8B-B14F-4D97-AF65-F5344CB8AC3E}">
        <p14:creationId xmlns:p14="http://schemas.microsoft.com/office/powerpoint/2010/main" val="47870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A59AAD7-E803-421B-9F11-6EA54C012758}" type="datetimeFigureOut">
              <a:rPr lang="en-GB" smtClean="0"/>
              <a:t>04/08/2025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7C953-410C-493F-8218-D7979CEF7E9B}" type="slidenum">
              <a:rPr lang="en-GB" smtClean="0"/>
              <a:t>‹#›</a:t>
            </a:fld>
            <a:endParaRPr lang="en-GB"/>
          </a:p>
        </p:txBody>
      </p:sp>
    </p:spTree>
    <p:extLst>
      <p:ext uri="{BB962C8B-B14F-4D97-AF65-F5344CB8AC3E}">
        <p14:creationId xmlns:p14="http://schemas.microsoft.com/office/powerpoint/2010/main" val="22414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A59AAD7-E803-421B-9F11-6EA54C012758}" type="datetimeFigureOut">
              <a:rPr lang="en-GB" smtClean="0"/>
              <a:t>04/08/2025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E7C953-410C-493F-8218-D7979CEF7E9B}" type="slidenum">
              <a:rPr lang="en-GB" smtClean="0"/>
              <a:t>‹#›</a:t>
            </a:fld>
            <a:endParaRPr lang="en-GB"/>
          </a:p>
        </p:txBody>
      </p:sp>
    </p:spTree>
    <p:extLst>
      <p:ext uri="{BB962C8B-B14F-4D97-AF65-F5344CB8AC3E}">
        <p14:creationId xmlns:p14="http://schemas.microsoft.com/office/powerpoint/2010/main" val="56347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A59AAD7-E803-421B-9F11-6EA54C012758}" type="datetimeFigureOut">
              <a:rPr lang="en-GB" smtClean="0"/>
              <a:t>04/08/2025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E7C953-410C-493F-8218-D7979CEF7E9B}" type="slidenum">
              <a:rPr lang="en-GB" smtClean="0"/>
              <a:t>‹#›</a:t>
            </a:fld>
            <a:endParaRPr lang="en-GB"/>
          </a:p>
        </p:txBody>
      </p:sp>
    </p:spTree>
    <p:extLst>
      <p:ext uri="{BB962C8B-B14F-4D97-AF65-F5344CB8AC3E}">
        <p14:creationId xmlns:p14="http://schemas.microsoft.com/office/powerpoint/2010/main" val="3885717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9AAD7-E803-421B-9F11-6EA54C012758}" type="datetimeFigureOut">
              <a:rPr lang="en-GB" smtClean="0"/>
              <a:t>04/08/2025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E7C953-410C-493F-8218-D7979CEF7E9B}" type="slidenum">
              <a:rPr lang="en-GB" smtClean="0"/>
              <a:t>‹#›</a:t>
            </a:fld>
            <a:endParaRPr lang="en-GB"/>
          </a:p>
        </p:txBody>
      </p:sp>
    </p:spTree>
    <p:extLst>
      <p:ext uri="{BB962C8B-B14F-4D97-AF65-F5344CB8AC3E}">
        <p14:creationId xmlns:p14="http://schemas.microsoft.com/office/powerpoint/2010/main" val="348564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59AAD7-E803-421B-9F11-6EA54C012758}" type="datetimeFigureOut">
              <a:rPr lang="en-GB" smtClean="0"/>
              <a:t>04/08/2025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7C953-410C-493F-8218-D7979CEF7E9B}" type="slidenum">
              <a:rPr lang="en-GB" smtClean="0"/>
              <a:t>‹#›</a:t>
            </a:fld>
            <a:endParaRPr lang="en-GB"/>
          </a:p>
        </p:txBody>
      </p:sp>
    </p:spTree>
    <p:extLst>
      <p:ext uri="{BB962C8B-B14F-4D97-AF65-F5344CB8AC3E}">
        <p14:creationId xmlns:p14="http://schemas.microsoft.com/office/powerpoint/2010/main" val="4215532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59AAD7-E803-421B-9F11-6EA54C012758}" type="datetimeFigureOut">
              <a:rPr lang="en-GB" smtClean="0"/>
              <a:t>04/08/2025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7C953-410C-493F-8218-D7979CEF7E9B}" type="slidenum">
              <a:rPr lang="en-GB" smtClean="0"/>
              <a:t>‹#›</a:t>
            </a:fld>
            <a:endParaRPr lang="en-GB"/>
          </a:p>
        </p:txBody>
      </p:sp>
    </p:spTree>
    <p:extLst>
      <p:ext uri="{BB962C8B-B14F-4D97-AF65-F5344CB8AC3E}">
        <p14:creationId xmlns:p14="http://schemas.microsoft.com/office/powerpoint/2010/main" val="298497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9AAD7-E803-421B-9F11-6EA54C012758}" type="datetimeFigureOut">
              <a:rPr lang="en-GB" smtClean="0"/>
              <a:t>04/08/2025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7C953-410C-493F-8218-D7979CEF7E9B}" type="slidenum">
              <a:rPr lang="en-GB" smtClean="0"/>
              <a:t>‹#›</a:t>
            </a:fld>
            <a:endParaRPr lang="en-GB"/>
          </a:p>
        </p:txBody>
      </p:sp>
    </p:spTree>
    <p:extLst>
      <p:ext uri="{BB962C8B-B14F-4D97-AF65-F5344CB8AC3E}">
        <p14:creationId xmlns:p14="http://schemas.microsoft.com/office/powerpoint/2010/main" val="3571907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BC6E16-C334-E330-F909-4B79124832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CB8C42-0D4C-2932-2835-80DFF2EFC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37DF9-DBF0-EE45-7175-EB54B2E15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8C7C3-2E19-4984-A90F-A1CE91F7A559}" type="datetimeFigureOut">
              <a:rPr lang="en-GB" smtClean="0"/>
              <a:t>04/08/2025</a:t>
            </a:fld>
            <a:endParaRPr lang="en-GB"/>
          </a:p>
        </p:txBody>
      </p:sp>
      <p:sp>
        <p:nvSpPr>
          <p:cNvPr id="5" name="Footer Placeholder 4">
            <a:extLst>
              <a:ext uri="{FF2B5EF4-FFF2-40B4-BE49-F238E27FC236}">
                <a16:creationId xmlns:a16="http://schemas.microsoft.com/office/drawing/2014/main" id="{F4AA0626-62DD-32E8-C3B7-B7F25BB4A7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77405B-7C57-D0CA-A898-0F99039AF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0B187-6E23-47C3-BFC7-E3738DBB3BE4}" type="slidenum">
              <a:rPr lang="en-GB" smtClean="0"/>
              <a:t>‹#›</a:t>
            </a:fld>
            <a:endParaRPr lang="en-GB"/>
          </a:p>
        </p:txBody>
      </p:sp>
    </p:spTree>
    <p:extLst>
      <p:ext uri="{BB962C8B-B14F-4D97-AF65-F5344CB8AC3E}">
        <p14:creationId xmlns:p14="http://schemas.microsoft.com/office/powerpoint/2010/main" val="12801362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BC6E16-C334-E330-F909-4B79124832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CB8C42-0D4C-2932-2835-80DFF2EFC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37DF9-DBF0-EE45-7175-EB54B2E15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8C7C3-2E19-4984-A90F-A1CE91F7A559}" type="datetimeFigureOut">
              <a:rPr lang="en-GB" smtClean="0"/>
              <a:t>04/08/2025</a:t>
            </a:fld>
            <a:endParaRPr lang="en-GB"/>
          </a:p>
        </p:txBody>
      </p:sp>
      <p:sp>
        <p:nvSpPr>
          <p:cNvPr id="5" name="Footer Placeholder 4">
            <a:extLst>
              <a:ext uri="{FF2B5EF4-FFF2-40B4-BE49-F238E27FC236}">
                <a16:creationId xmlns:a16="http://schemas.microsoft.com/office/drawing/2014/main" id="{F4AA0626-62DD-32E8-C3B7-B7F25BB4A7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77405B-7C57-D0CA-A898-0F99039AF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0B187-6E23-47C3-BFC7-E3738DBB3BE4}" type="slidenum">
              <a:rPr lang="en-GB" smtClean="0"/>
              <a:t>‹#›</a:t>
            </a:fld>
            <a:endParaRPr lang="en-GB"/>
          </a:p>
        </p:txBody>
      </p:sp>
    </p:spTree>
    <p:extLst>
      <p:ext uri="{BB962C8B-B14F-4D97-AF65-F5344CB8AC3E}">
        <p14:creationId xmlns:p14="http://schemas.microsoft.com/office/powerpoint/2010/main" val="1426456634"/>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geography.hias.hants.gov.uk/course/view.php?id=159" TargetMode="External"/><Relationship Id="rId13" Type="http://schemas.openxmlformats.org/officeDocument/2006/relationships/hyperlink" Target="https://art.hias.hants.gov.uk/course/view.php?id=35" TargetMode="External"/><Relationship Id="rId18" Type="http://schemas.openxmlformats.org/officeDocument/2006/relationships/hyperlink" Target="https://hias-moodle.mylearningapp.com/course/view.php?id=176" TargetMode="External"/><Relationship Id="rId3" Type="http://schemas.openxmlformats.org/officeDocument/2006/relationships/hyperlink" Target="mailto:htlcdev@hants.gov.uk" TargetMode="External"/><Relationship Id="rId7" Type="http://schemas.openxmlformats.org/officeDocument/2006/relationships/hyperlink" Target="https://science.hias.hants.gov.uk/course/view.php?id=155" TargetMode="External"/><Relationship Id="rId12" Type="http://schemas.openxmlformats.org/officeDocument/2006/relationships/hyperlink" Target="https://computing.hias.hants.gov.uk/course/view.php?id=43" TargetMode="External"/><Relationship Id="rId17" Type="http://schemas.openxmlformats.org/officeDocument/2006/relationships/hyperlink" Target="https://sen.hias.hants.gov.uk/course/view.php?id=5" TargetMode="External"/><Relationship Id="rId2" Type="http://schemas.openxmlformats.org/officeDocument/2006/relationships/hyperlink" Target="mailto:jayne.stillman@hants.gov.uk" TargetMode="External"/><Relationship Id="rId16" Type="http://schemas.openxmlformats.org/officeDocument/2006/relationships/hyperlink" Target="https://hias-moodle.mylearningapp.com/course/view.php?id=223" TargetMode="External"/><Relationship Id="rId1" Type="http://schemas.openxmlformats.org/officeDocument/2006/relationships/slideLayout" Target="../slideLayouts/slideLayout13.xml"/><Relationship Id="rId6" Type="http://schemas.openxmlformats.org/officeDocument/2006/relationships/hyperlink" Target="https://maths.hias.hants.gov.uk/course/view.php?id=218" TargetMode="External"/><Relationship Id="rId11" Type="http://schemas.openxmlformats.org/officeDocument/2006/relationships/hyperlink" Target="https://leadership.hias.hants.gov.uk/course/view.php?id=144" TargetMode="External"/><Relationship Id="rId5" Type="http://schemas.openxmlformats.org/officeDocument/2006/relationships/hyperlink" Target="https://english.hias.hants.gov.uk/course/view.php?id=740" TargetMode="External"/><Relationship Id="rId15" Type="http://schemas.openxmlformats.org/officeDocument/2006/relationships/hyperlink" Target="https://assessment.hias.hants.gov.uk/course/view.php?id=20" TargetMode="External"/><Relationship Id="rId10" Type="http://schemas.openxmlformats.org/officeDocument/2006/relationships/hyperlink" Target="https://history.hias.hants.gov.uk/course/view.php?id=91" TargetMode="External"/><Relationship Id="rId19" Type="http://schemas.openxmlformats.org/officeDocument/2006/relationships/hyperlink" Target="https://languages.hias.hants.gov.uk/course/view.php?id=3" TargetMode="External"/><Relationship Id="rId4" Type="http://schemas.openxmlformats.org/officeDocument/2006/relationships/hyperlink" Target="https://hias-moodle.mylearningapp.com/mod/page/view.php?id=481" TargetMode="External"/><Relationship Id="rId9" Type="http://schemas.openxmlformats.org/officeDocument/2006/relationships/hyperlink" Target="https://re.hias.hants.gov.uk/course/view.php?id=118" TargetMode="External"/><Relationship Id="rId14" Type="http://schemas.openxmlformats.org/officeDocument/2006/relationships/hyperlink" Target="https://designandtechnology.hias.hants.gov.uk/course/view.php?id=3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480" y="871753"/>
            <a:ext cx="9144000" cy="1011396"/>
          </a:xfrm>
        </p:spPr>
        <p:txBody>
          <a:bodyPr>
            <a:normAutofit/>
          </a:bodyPr>
          <a:lstStyle/>
          <a:p>
            <a:pPr algn="l"/>
            <a:r>
              <a:rPr lang="en-GB" sz="4800" b="1" dirty="0">
                <a:latin typeface="Arial" panose="020B0604020202020204" pitchFamily="34" charset="0"/>
                <a:cs typeface="Arial" panose="020B0604020202020204" pitchFamily="34" charset="0"/>
              </a:rPr>
              <a:t>Year Eight Photography</a:t>
            </a:r>
          </a:p>
        </p:txBody>
      </p:sp>
      <p:sp>
        <p:nvSpPr>
          <p:cNvPr id="3" name="Subtitle 2"/>
          <p:cNvSpPr>
            <a:spLocks noGrp="1"/>
          </p:cNvSpPr>
          <p:nvPr>
            <p:ph type="subTitle" idx="1"/>
          </p:nvPr>
        </p:nvSpPr>
        <p:spPr>
          <a:xfrm>
            <a:off x="792480" y="1883149"/>
            <a:ext cx="5303520" cy="715963"/>
          </a:xfrm>
        </p:spPr>
        <p:txBody>
          <a:bodyPr>
            <a:normAutofit/>
          </a:bodyPr>
          <a:lstStyle/>
          <a:p>
            <a:pPr algn="l"/>
            <a:r>
              <a:rPr lang="en-GB" sz="4000" dirty="0">
                <a:latin typeface="Arial" panose="020B0604020202020204" pitchFamily="34" charset="0"/>
                <a:cs typeface="Arial" panose="020B0604020202020204" pitchFamily="34" charset="0"/>
              </a:rPr>
              <a:t>Home Study Work</a:t>
            </a:r>
          </a:p>
        </p:txBody>
      </p:sp>
      <p:pic>
        <p:nvPicPr>
          <p:cNvPr id="4" name="Picture 3"/>
          <p:cNvPicPr>
            <a:picLocks noChangeAspect="1"/>
          </p:cNvPicPr>
          <p:nvPr/>
        </p:nvPicPr>
        <p:blipFill>
          <a:blip r:embed="rId2"/>
          <a:stretch>
            <a:fillRect/>
          </a:stretch>
        </p:blipFill>
        <p:spPr>
          <a:xfrm>
            <a:off x="4247515" y="2746409"/>
            <a:ext cx="3674313" cy="2814481"/>
          </a:xfrm>
          <a:prstGeom prst="rect">
            <a:avLst/>
          </a:prstGeom>
          <a:ln w="19050">
            <a:solidFill>
              <a:schemeClr val="tx1"/>
            </a:solidFill>
          </a:ln>
          <a:effectLst>
            <a:outerShdw blurRad="292100" dist="139700" dir="2700000" algn="tl" rotWithShape="0">
              <a:srgbClr val="333333">
                <a:alpha val="65000"/>
              </a:srgbClr>
            </a:outerShdw>
          </a:effectLst>
        </p:spPr>
      </p:pic>
      <p:sp>
        <p:nvSpPr>
          <p:cNvPr id="7" name="Text Box 2">
            <a:extLst>
              <a:ext uri="{FF2B5EF4-FFF2-40B4-BE49-F238E27FC236}">
                <a16:creationId xmlns:a16="http://schemas.microsoft.com/office/drawing/2014/main" id="{187CD9F5-0E52-CE99-577F-1FCE9B57E183}"/>
              </a:ext>
            </a:extLst>
          </p:cNvPr>
          <p:cNvSpPr txBox="1">
            <a:spLocks noChangeArrowheads="1"/>
          </p:cNvSpPr>
          <p:nvPr/>
        </p:nvSpPr>
        <p:spPr bwMode="auto">
          <a:xfrm>
            <a:off x="0" y="199144"/>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pic>
        <p:nvPicPr>
          <p:cNvPr id="8" name="Picture 7" descr="A close-up of a logo&#10;&#10;Description automatically generated">
            <a:extLst>
              <a:ext uri="{FF2B5EF4-FFF2-40B4-BE49-F238E27FC236}">
                <a16:creationId xmlns:a16="http://schemas.microsoft.com/office/drawing/2014/main" id="{E22A7B96-B723-810C-F10E-8E4AD3844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9185" y="169480"/>
            <a:ext cx="1885950" cy="960755"/>
          </a:xfrm>
          <a:prstGeom prst="rect">
            <a:avLst/>
          </a:prstGeom>
        </p:spPr>
      </p:pic>
      <p:sp>
        <p:nvSpPr>
          <p:cNvPr id="5" name="Text Box 2">
            <a:extLst>
              <a:ext uri="{FF2B5EF4-FFF2-40B4-BE49-F238E27FC236}">
                <a16:creationId xmlns:a16="http://schemas.microsoft.com/office/drawing/2014/main" id="{A3900667-A151-7FB8-35D4-30E932DB887C}"/>
              </a:ext>
            </a:extLst>
          </p:cNvPr>
          <p:cNvSpPr txBox="1">
            <a:spLocks noChangeArrowheads="1"/>
          </p:cNvSpPr>
          <p:nvPr/>
        </p:nvSpPr>
        <p:spPr bwMode="auto">
          <a:xfrm>
            <a:off x="264290" y="5031895"/>
            <a:ext cx="5878195" cy="131286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Bef>
                <a:spcPts val="1000"/>
              </a:spcBef>
              <a:buNone/>
            </a:pPr>
            <a:r>
              <a:rPr lang="en-GB" sz="1200" b="0" i="0" dirty="0">
                <a:effectLst/>
                <a:latin typeface="Arial" panose="020B0604020202020204" pitchFamily="34" charset="0"/>
                <a:ea typeface="Times New Roman" panose="02020603050405020304" pitchFamily="18" charset="0"/>
                <a:cs typeface="Arial" panose="020B0604020202020204" pitchFamily="34" charset="0"/>
              </a:rPr>
              <a:t>Jayne Stillman</a:t>
            </a:r>
            <a:endParaRPr lang="en-GB" sz="1100" b="1" i="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1000"/>
              </a:spcBef>
              <a:buNone/>
            </a:pPr>
            <a:r>
              <a:rPr lang="en-GB" sz="1200" b="0" i="0" dirty="0">
                <a:effectLst/>
                <a:latin typeface="Arial" panose="020B0604020202020204" pitchFamily="34" charset="0"/>
                <a:ea typeface="Times New Roman" panose="02020603050405020304" pitchFamily="18" charset="0"/>
                <a:cs typeface="Arial" panose="020B0604020202020204" pitchFamily="34" charset="0"/>
              </a:rPr>
              <a:t>Final version</a:t>
            </a:r>
            <a:endParaRPr lang="en-GB" sz="1100" b="1" i="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1000"/>
              </a:spcBef>
              <a:buNone/>
            </a:pPr>
            <a:r>
              <a:rPr lang="en-GB" sz="1200" b="0" i="0" dirty="0">
                <a:effectLst/>
                <a:latin typeface="Arial" panose="020B0604020202020204" pitchFamily="34" charset="0"/>
                <a:ea typeface="Times New Roman" panose="02020603050405020304" pitchFamily="18" charset="0"/>
                <a:cs typeface="Arial" panose="020B0604020202020204" pitchFamily="34" charset="0"/>
              </a:rPr>
              <a:t> </a:t>
            </a:r>
            <a:endParaRPr lang="en-GB" sz="1100" b="1" i="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1000"/>
              </a:spcBef>
            </a:pPr>
            <a:r>
              <a:rPr lang="en-GB" sz="1200" b="0" i="0" dirty="0">
                <a:effectLst/>
                <a:latin typeface="Arial" panose="020B0604020202020204" pitchFamily="34" charset="0"/>
                <a:ea typeface="Times New Roman" panose="02020603050405020304" pitchFamily="18" charset="0"/>
                <a:cs typeface="Arial" panose="020B0604020202020204" pitchFamily="34" charset="0"/>
              </a:rPr>
              <a:t>© Hampshire County Council</a:t>
            </a:r>
            <a:endParaRPr lang="en-GB" sz="1100" b="1"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0688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609" y="18620"/>
            <a:ext cx="7886700" cy="994172"/>
          </a:xfrm>
        </p:spPr>
        <p:txBody>
          <a:bodyPr/>
          <a:lstStyle/>
          <a:p>
            <a:pPr algn="ctr"/>
            <a:r>
              <a:rPr lang="en-GB" dirty="0"/>
              <a:t>Light and Dark</a:t>
            </a:r>
          </a:p>
        </p:txBody>
      </p:sp>
      <p:sp>
        <p:nvSpPr>
          <p:cNvPr id="3" name="Content Placeholder 2"/>
          <p:cNvSpPr>
            <a:spLocks noGrp="1"/>
          </p:cNvSpPr>
          <p:nvPr>
            <p:ph idx="1"/>
          </p:nvPr>
        </p:nvSpPr>
        <p:spPr>
          <a:xfrm>
            <a:off x="2121609" y="1012792"/>
            <a:ext cx="8065294" cy="3263504"/>
          </a:xfrm>
        </p:spPr>
        <p:txBody>
          <a:bodyPr>
            <a:noAutofit/>
          </a:bodyPr>
          <a:lstStyle/>
          <a:p>
            <a:pPr marL="0" indent="0">
              <a:buNone/>
            </a:pPr>
            <a:r>
              <a:rPr lang="en-GB" b="1" dirty="0"/>
              <a:t>Still Life Photography</a:t>
            </a:r>
          </a:p>
          <a:p>
            <a:pPr marL="0" indent="0">
              <a:buNone/>
            </a:pPr>
            <a:r>
              <a:rPr lang="en-GB" b="1" dirty="0"/>
              <a:t>Artist Research: Edward Weston</a:t>
            </a:r>
          </a:p>
        </p:txBody>
      </p:sp>
      <p:pic>
        <p:nvPicPr>
          <p:cNvPr id="4" name="Picture 3"/>
          <p:cNvPicPr>
            <a:picLocks noChangeAspect="1"/>
          </p:cNvPicPr>
          <p:nvPr/>
        </p:nvPicPr>
        <p:blipFill>
          <a:blip r:embed="rId2"/>
          <a:stretch>
            <a:fillRect/>
          </a:stretch>
        </p:blipFill>
        <p:spPr>
          <a:xfrm>
            <a:off x="3647728" y="2420888"/>
            <a:ext cx="4825008" cy="3695900"/>
          </a:xfrm>
          <a:prstGeom prst="rect">
            <a:avLst/>
          </a:prstGeom>
          <a:ln w="19050">
            <a:solidFill>
              <a:schemeClr val="tx1"/>
            </a:solid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8771F1F-4213-4DA3-9713-1EA3812AF3E9}"/>
              </a:ext>
            </a:extLst>
          </p:cNvPr>
          <p:cNvSpPr txBox="1"/>
          <p:nvPr/>
        </p:nvSpPr>
        <p:spPr>
          <a:xfrm>
            <a:off x="2686556" y="6470048"/>
            <a:ext cx="3077807" cy="369332"/>
          </a:xfrm>
          <a:prstGeom prst="rect">
            <a:avLst/>
          </a:prstGeom>
          <a:noFill/>
        </p:spPr>
        <p:txBody>
          <a:bodyPr wrap="square" rtlCol="0">
            <a:spAutoFit/>
          </a:bodyPr>
          <a:lstStyle/>
          <a:p>
            <a:r>
              <a:rPr lang="en-GB" b="1" dirty="0"/>
              <a:t>Develop using Power Point.</a:t>
            </a:r>
          </a:p>
        </p:txBody>
      </p:sp>
      <p:sp>
        <p:nvSpPr>
          <p:cNvPr id="8" name="Text Box 2">
            <a:extLst>
              <a:ext uri="{FF2B5EF4-FFF2-40B4-BE49-F238E27FC236}">
                <a16:creationId xmlns:a16="http://schemas.microsoft.com/office/drawing/2014/main" id="{9E48A425-E92D-B44E-4797-87432DF5726B}"/>
              </a:ext>
            </a:extLst>
          </p:cNvPr>
          <p:cNvSpPr txBox="1">
            <a:spLocks noChangeArrowheads="1"/>
          </p:cNvSpPr>
          <p:nvPr/>
        </p:nvSpPr>
        <p:spPr bwMode="auto">
          <a:xfrm>
            <a:off x="-1027" y="-170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dirty="0">
                <a:solidFill>
                  <a:srgbClr val="FFFFFF"/>
                </a:solidFill>
                <a:effectLst/>
                <a:latin typeface="Arial" panose="020B0604020202020204" pitchFamily="34" charset="0"/>
                <a:ea typeface="Times New Roman" panose="02020603050405020304" pitchFamily="18" charset="0"/>
              </a:rPr>
              <a:t>HIAS MOODLE OPEN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80850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609" y="18620"/>
            <a:ext cx="7886700" cy="994172"/>
          </a:xfrm>
        </p:spPr>
        <p:txBody>
          <a:bodyPr/>
          <a:lstStyle/>
          <a:p>
            <a:pPr algn="ctr"/>
            <a:r>
              <a:rPr lang="en-GB" dirty="0"/>
              <a:t>Light and Dark</a:t>
            </a:r>
          </a:p>
        </p:txBody>
      </p:sp>
      <p:sp>
        <p:nvSpPr>
          <p:cNvPr id="3" name="Content Placeholder 2"/>
          <p:cNvSpPr>
            <a:spLocks noGrp="1"/>
          </p:cNvSpPr>
          <p:nvPr>
            <p:ph idx="1"/>
          </p:nvPr>
        </p:nvSpPr>
        <p:spPr>
          <a:xfrm>
            <a:off x="2032312" y="1017697"/>
            <a:ext cx="8065294" cy="3263504"/>
          </a:xfrm>
        </p:spPr>
        <p:txBody>
          <a:bodyPr>
            <a:noAutofit/>
          </a:bodyPr>
          <a:lstStyle/>
          <a:p>
            <a:pPr marL="0" indent="0">
              <a:buNone/>
            </a:pPr>
            <a:r>
              <a:rPr lang="en-GB" sz="2400" b="1" dirty="0"/>
              <a:t>Edward Weston Research</a:t>
            </a:r>
          </a:p>
          <a:p>
            <a:pPr marL="457200" indent="-457200">
              <a:buAutoNum type="arabicPeriod"/>
            </a:pPr>
            <a:r>
              <a:rPr lang="en-GB" sz="2400" dirty="0"/>
              <a:t>Produce a fact file on Edward Weston (Photographer). Include: a photograph of him/when he was born and died/what nationality he was/how many years was he a photographer.</a:t>
            </a:r>
          </a:p>
          <a:p>
            <a:pPr marL="457200" indent="-457200">
              <a:buAutoNum type="arabicPeriod"/>
            </a:pPr>
            <a:r>
              <a:rPr lang="en-GB" sz="2400" dirty="0"/>
              <a:t>Produce a mood board of his ‘Still life’ work (shells/food/flowers). Aim to present 15 different photographs on a new PowerPoint slide. </a:t>
            </a:r>
          </a:p>
          <a:p>
            <a:pPr marL="457200" indent="-457200">
              <a:buAutoNum type="arabicPeriod"/>
            </a:pPr>
            <a:r>
              <a:rPr lang="en-GB" sz="2400" dirty="0"/>
              <a:t>Choose one photograph from your mood board. Copy and paste it on to a new slide. Use the following Formal Elements  to help you analyse the photograph. Write about the photograph in terms of: Colour/Tone/Shape/Line/Texture/Pattern/ Form and Space. See example on the next slide…</a:t>
            </a:r>
          </a:p>
        </p:txBody>
      </p:sp>
      <p:sp>
        <p:nvSpPr>
          <p:cNvPr id="6" name="Text Box 2">
            <a:extLst>
              <a:ext uri="{FF2B5EF4-FFF2-40B4-BE49-F238E27FC236}">
                <a16:creationId xmlns:a16="http://schemas.microsoft.com/office/drawing/2014/main" id="{EF8164BC-5EC1-CDD3-F46F-68D22093FF4E}"/>
              </a:ext>
            </a:extLst>
          </p:cNvPr>
          <p:cNvSpPr txBox="1">
            <a:spLocks noChangeArrowheads="1"/>
          </p:cNvSpPr>
          <p:nvPr/>
        </p:nvSpPr>
        <p:spPr bwMode="auto">
          <a:xfrm>
            <a:off x="-1027" y="-4396"/>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4012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609" y="238984"/>
            <a:ext cx="7886700" cy="994172"/>
          </a:xfrm>
        </p:spPr>
        <p:txBody>
          <a:bodyPr/>
          <a:lstStyle/>
          <a:p>
            <a:pPr algn="ctr"/>
            <a:r>
              <a:rPr lang="en-GB" dirty="0"/>
              <a:t>Example</a:t>
            </a:r>
          </a:p>
        </p:txBody>
      </p:sp>
      <p:pic>
        <p:nvPicPr>
          <p:cNvPr id="5" name="Picture 4"/>
          <p:cNvPicPr>
            <a:picLocks noChangeAspect="1"/>
          </p:cNvPicPr>
          <p:nvPr/>
        </p:nvPicPr>
        <p:blipFill>
          <a:blip r:embed="rId2"/>
          <a:stretch>
            <a:fillRect/>
          </a:stretch>
        </p:blipFill>
        <p:spPr>
          <a:xfrm>
            <a:off x="3652455" y="1700808"/>
            <a:ext cx="4825008" cy="3695900"/>
          </a:xfrm>
          <a:prstGeom prst="rect">
            <a:avLst/>
          </a:prstGeom>
          <a:ln w="19050">
            <a:solidFill>
              <a:schemeClr val="tx1"/>
            </a:solidFill>
          </a:ln>
          <a:effectLst>
            <a:outerShdw blurRad="292100" dist="139700" dir="2700000" algn="tl" rotWithShape="0">
              <a:srgbClr val="333333">
                <a:alpha val="65000"/>
              </a:srgbClr>
            </a:outerShdw>
          </a:effectLst>
        </p:spPr>
      </p:pic>
      <p:sp>
        <p:nvSpPr>
          <p:cNvPr id="6" name="Rectangle 5"/>
          <p:cNvSpPr/>
          <p:nvPr/>
        </p:nvSpPr>
        <p:spPr>
          <a:xfrm>
            <a:off x="1647881" y="559312"/>
            <a:ext cx="2592288" cy="923330"/>
          </a:xfrm>
          <a:prstGeom prst="rect">
            <a:avLst/>
          </a:prstGeom>
        </p:spPr>
        <p:txBody>
          <a:bodyPr wrap="square">
            <a:spAutoFit/>
          </a:bodyPr>
          <a:lstStyle/>
          <a:p>
            <a:r>
              <a:rPr lang="en-GB" dirty="0"/>
              <a:t>Formal Elements</a:t>
            </a:r>
          </a:p>
          <a:p>
            <a:r>
              <a:rPr lang="en-GB" dirty="0"/>
              <a:t>Colour/Tone/Shape/Line/Texture/Pattern.</a:t>
            </a:r>
          </a:p>
        </p:txBody>
      </p:sp>
      <p:sp>
        <p:nvSpPr>
          <p:cNvPr id="7" name="TextBox 6"/>
          <p:cNvSpPr txBox="1"/>
          <p:nvPr/>
        </p:nvSpPr>
        <p:spPr>
          <a:xfrm>
            <a:off x="1611047" y="3839413"/>
            <a:ext cx="1800200" cy="1569660"/>
          </a:xfrm>
          <a:prstGeom prst="rect">
            <a:avLst/>
          </a:prstGeom>
          <a:noFill/>
        </p:spPr>
        <p:txBody>
          <a:bodyPr wrap="square" rtlCol="0">
            <a:spAutoFit/>
          </a:bodyPr>
          <a:lstStyle/>
          <a:p>
            <a:r>
              <a:rPr lang="en-GB" sz="2400" b="1" dirty="0"/>
              <a:t>Colour</a:t>
            </a:r>
            <a:r>
              <a:rPr lang="en-GB" sz="2400" dirty="0"/>
              <a:t>: Black and white. Black background. </a:t>
            </a:r>
          </a:p>
        </p:txBody>
      </p:sp>
      <p:cxnSp>
        <p:nvCxnSpPr>
          <p:cNvPr id="9" name="Straight Arrow Connector 8"/>
          <p:cNvCxnSpPr/>
          <p:nvPr/>
        </p:nvCxnSpPr>
        <p:spPr>
          <a:xfrm flipV="1">
            <a:off x="4488136" y="4877544"/>
            <a:ext cx="2399952" cy="85191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718671" y="2924945"/>
            <a:ext cx="1800200" cy="830997"/>
          </a:xfrm>
          <a:prstGeom prst="rect">
            <a:avLst/>
          </a:prstGeom>
          <a:noFill/>
        </p:spPr>
        <p:txBody>
          <a:bodyPr wrap="square" rtlCol="0">
            <a:spAutoFit/>
          </a:bodyPr>
          <a:lstStyle/>
          <a:p>
            <a:r>
              <a:rPr lang="en-GB" sz="2400" b="1" dirty="0"/>
              <a:t>Shape: </a:t>
            </a:r>
            <a:r>
              <a:rPr lang="en-GB" sz="2400" dirty="0"/>
              <a:t>Curly and natural.</a:t>
            </a:r>
          </a:p>
        </p:txBody>
      </p:sp>
      <p:cxnSp>
        <p:nvCxnSpPr>
          <p:cNvPr id="13" name="Straight Arrow Connector 12"/>
          <p:cNvCxnSpPr>
            <a:stCxn id="12" idx="1"/>
          </p:cNvCxnSpPr>
          <p:nvPr/>
        </p:nvCxnSpPr>
        <p:spPr>
          <a:xfrm flipH="1" flipV="1">
            <a:off x="7248129" y="3140969"/>
            <a:ext cx="1470542" cy="19947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256546" y="4157466"/>
            <a:ext cx="1263662" cy="85571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11771" y="5712070"/>
            <a:ext cx="2328098" cy="830997"/>
          </a:xfrm>
          <a:prstGeom prst="rect">
            <a:avLst/>
          </a:prstGeom>
          <a:noFill/>
        </p:spPr>
        <p:txBody>
          <a:bodyPr wrap="square" rtlCol="0">
            <a:spAutoFit/>
          </a:bodyPr>
          <a:lstStyle/>
          <a:p>
            <a:r>
              <a:rPr lang="en-GB" sz="2400" b="1" dirty="0"/>
              <a:t>Tone</a:t>
            </a:r>
            <a:r>
              <a:rPr lang="en-GB" sz="2400" dirty="0"/>
              <a:t>: Different shades of grey.</a:t>
            </a:r>
          </a:p>
        </p:txBody>
      </p:sp>
      <p:sp>
        <p:nvSpPr>
          <p:cNvPr id="19" name="TextBox 18"/>
          <p:cNvSpPr txBox="1"/>
          <p:nvPr/>
        </p:nvSpPr>
        <p:spPr>
          <a:xfrm>
            <a:off x="8794127" y="901806"/>
            <a:ext cx="1800200" cy="1200329"/>
          </a:xfrm>
          <a:prstGeom prst="rect">
            <a:avLst/>
          </a:prstGeom>
          <a:noFill/>
        </p:spPr>
        <p:txBody>
          <a:bodyPr wrap="square" rtlCol="0">
            <a:spAutoFit/>
          </a:bodyPr>
          <a:lstStyle/>
          <a:p>
            <a:r>
              <a:rPr lang="en-GB" sz="2400" b="1" dirty="0"/>
              <a:t>Texture: </a:t>
            </a:r>
            <a:r>
              <a:rPr lang="en-GB" sz="2400" dirty="0"/>
              <a:t>Bumpy and rough</a:t>
            </a:r>
          </a:p>
        </p:txBody>
      </p:sp>
      <p:cxnSp>
        <p:nvCxnSpPr>
          <p:cNvPr id="20" name="Straight Arrow Connector 19"/>
          <p:cNvCxnSpPr/>
          <p:nvPr/>
        </p:nvCxnSpPr>
        <p:spPr>
          <a:xfrm>
            <a:off x="3311772" y="2827411"/>
            <a:ext cx="2856237" cy="85525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873372" y="4554264"/>
            <a:ext cx="1800200" cy="1200329"/>
          </a:xfrm>
          <a:prstGeom prst="rect">
            <a:avLst/>
          </a:prstGeom>
          <a:noFill/>
        </p:spPr>
        <p:txBody>
          <a:bodyPr wrap="square" rtlCol="0">
            <a:spAutoFit/>
          </a:bodyPr>
          <a:lstStyle/>
          <a:p>
            <a:r>
              <a:rPr lang="en-GB" sz="2400" b="1" dirty="0"/>
              <a:t>Line: </a:t>
            </a:r>
            <a:r>
              <a:rPr lang="en-GB" sz="2400" dirty="0"/>
              <a:t>Interesting lines. </a:t>
            </a:r>
          </a:p>
        </p:txBody>
      </p:sp>
      <p:sp>
        <p:nvSpPr>
          <p:cNvPr id="26" name="TextBox 25"/>
          <p:cNvSpPr txBox="1"/>
          <p:nvPr/>
        </p:nvSpPr>
        <p:spPr>
          <a:xfrm>
            <a:off x="1731651" y="1770782"/>
            <a:ext cx="1800200" cy="1569660"/>
          </a:xfrm>
          <a:prstGeom prst="rect">
            <a:avLst/>
          </a:prstGeom>
          <a:noFill/>
        </p:spPr>
        <p:txBody>
          <a:bodyPr wrap="square" rtlCol="0">
            <a:spAutoFit/>
          </a:bodyPr>
          <a:lstStyle/>
          <a:p>
            <a:r>
              <a:rPr lang="en-GB" sz="2400" b="1" dirty="0"/>
              <a:t>Pattern: </a:t>
            </a:r>
            <a:r>
              <a:rPr lang="en-GB" sz="2400" dirty="0"/>
              <a:t>Interesting patterns on the cabbage</a:t>
            </a:r>
          </a:p>
        </p:txBody>
      </p:sp>
      <p:cxnSp>
        <p:nvCxnSpPr>
          <p:cNvPr id="27" name="Straight Arrow Connector 26"/>
          <p:cNvCxnSpPr/>
          <p:nvPr/>
        </p:nvCxnSpPr>
        <p:spPr>
          <a:xfrm flipH="1" flipV="1">
            <a:off x="7434941" y="4624244"/>
            <a:ext cx="1470542" cy="19947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672065" y="1368060"/>
            <a:ext cx="2122062" cy="208039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Text Box 2">
            <a:extLst>
              <a:ext uri="{FF2B5EF4-FFF2-40B4-BE49-F238E27FC236}">
                <a16:creationId xmlns:a16="http://schemas.microsoft.com/office/drawing/2014/main" id="{FDA67757-1514-52CF-EE3D-1DA05C2D4F0E}"/>
              </a:ext>
            </a:extLst>
          </p:cNvPr>
          <p:cNvSpPr txBox="1">
            <a:spLocks noChangeArrowheads="1"/>
          </p:cNvSpPr>
          <p:nvPr/>
        </p:nvSpPr>
        <p:spPr bwMode="auto">
          <a:xfrm>
            <a:off x="0" y="-1119"/>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3896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609" y="18620"/>
            <a:ext cx="7886700" cy="994172"/>
          </a:xfrm>
        </p:spPr>
        <p:txBody>
          <a:bodyPr/>
          <a:lstStyle/>
          <a:p>
            <a:pPr algn="ctr"/>
            <a:r>
              <a:rPr lang="en-GB" dirty="0"/>
              <a:t>Light and Dark</a:t>
            </a:r>
          </a:p>
        </p:txBody>
      </p:sp>
      <p:sp>
        <p:nvSpPr>
          <p:cNvPr id="3" name="Content Placeholder 2"/>
          <p:cNvSpPr>
            <a:spLocks noGrp="1"/>
          </p:cNvSpPr>
          <p:nvPr>
            <p:ph idx="1"/>
          </p:nvPr>
        </p:nvSpPr>
        <p:spPr>
          <a:xfrm>
            <a:off x="2032312" y="1012792"/>
            <a:ext cx="8065294" cy="4527120"/>
          </a:xfrm>
        </p:spPr>
        <p:txBody>
          <a:bodyPr>
            <a:noAutofit/>
          </a:bodyPr>
          <a:lstStyle/>
          <a:p>
            <a:pPr marL="0" indent="0">
              <a:buNone/>
            </a:pPr>
            <a:r>
              <a:rPr lang="en-GB" sz="2400" b="1" dirty="0"/>
              <a:t>Edward Weston Response</a:t>
            </a:r>
          </a:p>
          <a:p>
            <a:pPr marL="0" indent="0">
              <a:buNone/>
            </a:pPr>
            <a:r>
              <a:rPr lang="en-GB" sz="2400" dirty="0"/>
              <a:t>Photograph a Shell/Flower or Vegetable in the style of Edward Weston.</a:t>
            </a:r>
          </a:p>
          <a:p>
            <a:pPr marL="0" indent="0">
              <a:buNone/>
            </a:pPr>
            <a:r>
              <a:rPr lang="en-GB" sz="2400" dirty="0"/>
              <a:t>Think about the following: </a:t>
            </a:r>
          </a:p>
          <a:p>
            <a:pPr marL="0" indent="0">
              <a:buNone/>
            </a:pPr>
            <a:r>
              <a:rPr lang="en-GB" sz="2400" b="1" dirty="0"/>
              <a:t>Plain background.</a:t>
            </a:r>
          </a:p>
          <a:p>
            <a:pPr marL="0" indent="0">
              <a:buNone/>
            </a:pPr>
            <a:r>
              <a:rPr lang="en-GB" sz="2400" b="1" dirty="0"/>
              <a:t>Black and White.</a:t>
            </a:r>
          </a:p>
          <a:p>
            <a:pPr marL="0" indent="0">
              <a:buNone/>
            </a:pPr>
            <a:r>
              <a:rPr lang="en-GB" sz="2400" b="1" dirty="0"/>
              <a:t>Direct lighting</a:t>
            </a:r>
          </a:p>
          <a:p>
            <a:pPr marL="0" indent="0">
              <a:buNone/>
            </a:pPr>
            <a:r>
              <a:rPr lang="en-GB" sz="2400" b="1" dirty="0"/>
              <a:t>Close-up view.</a:t>
            </a:r>
          </a:p>
          <a:p>
            <a:pPr marL="0" indent="0">
              <a:buNone/>
            </a:pPr>
            <a:r>
              <a:rPr lang="en-GB" sz="2400" dirty="0"/>
              <a:t>Take 12 different photographs from different views. Upload them on to your computer as a thumbnail set. </a:t>
            </a:r>
          </a:p>
          <a:p>
            <a:pPr marL="0" indent="0">
              <a:buNone/>
            </a:pPr>
            <a:r>
              <a:rPr lang="en-GB" sz="2400" dirty="0"/>
              <a:t>Choose one photograph to edit, if you have an editing program such as Paint. Net, or edit it using your phone. </a:t>
            </a:r>
          </a:p>
          <a:p>
            <a:pPr marL="0" indent="0">
              <a:buNone/>
            </a:pPr>
            <a:endParaRPr lang="en-GB" sz="2400" dirty="0"/>
          </a:p>
        </p:txBody>
      </p:sp>
      <p:sp>
        <p:nvSpPr>
          <p:cNvPr id="6" name="Text Box 2">
            <a:extLst>
              <a:ext uri="{FF2B5EF4-FFF2-40B4-BE49-F238E27FC236}">
                <a16:creationId xmlns:a16="http://schemas.microsoft.com/office/drawing/2014/main" id="{6ABE826F-CA65-07F8-BE95-DA76A8D34DEB}"/>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dirty="0">
                <a:solidFill>
                  <a:srgbClr val="FFFFFF"/>
                </a:solidFill>
                <a:effectLst/>
                <a:latin typeface="Arial" panose="020B0604020202020204" pitchFamily="34" charset="0"/>
                <a:ea typeface="Times New Roman" panose="02020603050405020304" pitchFamily="18" charset="0"/>
              </a:rPr>
              <a:t>HIAS MOODLE OPEN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8212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E623A4-FD65-B0FD-0605-71E977F431BD}"/>
              </a:ext>
            </a:extLst>
          </p:cNvPr>
          <p:cNvSpPr txBox="1"/>
          <p:nvPr/>
        </p:nvSpPr>
        <p:spPr>
          <a:xfrm>
            <a:off x="540000" y="900000"/>
            <a:ext cx="10789920"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lang="en-GB" b="1" dirty="0">
                <a:solidFill>
                  <a:srgbClr val="0088CE"/>
                </a:solidFill>
                <a:latin typeface="Arial" panose="020B0604020202020204" pitchFamily="34" charset="0"/>
                <a:cs typeface="Arial" panose="020B0604020202020204" pitchFamily="34" charset="0"/>
              </a:rPr>
              <a:t>Art</a:t>
            </a:r>
            <a:endParaRPr kumimoji="0" lang="en-GB" sz="1800" b="1" i="0" u="none" strike="noStrike" kern="1200" cap="none" spc="0" normalizeH="0" baseline="0" noProof="0" dirty="0">
              <a:ln>
                <a:noFill/>
              </a:ln>
              <a:solidFill>
                <a:srgbClr val="0088C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Jayne Stillman</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lang="en-GB" sz="1200" dirty="0">
                <a:solidFill>
                  <a:prstClr val="black"/>
                </a:solidFill>
                <a:latin typeface="Arial" panose="020B0604020202020204" pitchFamily="34" charset="0"/>
                <a:cs typeface="Arial" panose="020B0604020202020204" pitchFamily="34" charset="0"/>
                <a:hlinkClick r:id="rId2"/>
              </a:rPr>
              <a:t>jayne.stillman@hants.gov.uk</a:t>
            </a:r>
            <a:r>
              <a:rPr lang="en-GB" sz="1200" dirty="0">
                <a:solidFill>
                  <a:prstClr val="black"/>
                </a:solidFill>
                <a:latin typeface="Arial" panose="020B0604020202020204" pitchFamily="34" charset="0"/>
                <a:cs typeface="Arial" panose="020B0604020202020204" pitchFamily="34" charset="0"/>
              </a:rPr>
              <a:t>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further details on the full range of services available please contact us using the following email: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htlcdev@hants.gov.uk</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800" b="1" i="0" u="none" strike="noStrike" kern="1200" cap="none" spc="0" normalizeH="0" baseline="0" noProof="0" dirty="0">
                <a:ln>
                  <a:noFill/>
                </a:ln>
                <a:solidFill>
                  <a:srgbClr val="0088CE"/>
                </a:solidFill>
                <a:effectLst/>
                <a:uLnTx/>
                <a:uFillTx/>
                <a:latin typeface="Arial" panose="020B0604020202020204" pitchFamily="34" charset="0"/>
                <a:ea typeface="+mn-ea"/>
                <a:cs typeface="Arial" panose="020B0604020202020204" pitchFamily="34" charset="0"/>
              </a:rPr>
              <a:t>Upcoming Courses</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Keep up-to-date with our learning opportunities for each subject through our Upcoming Course pages linked below. To browse the full catalogue of learning offers, visit our new Learning Zone. Full details of how to access the site to make a booking are provided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here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English</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Maths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Science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Geography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RE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0"/>
              </a:rPr>
              <a:t>History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1"/>
              </a:rPr>
              <a:t>Leadership</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2"/>
              </a:rPr>
              <a:t>Computing</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3"/>
              </a:rPr>
              <a:t>Art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4"/>
              </a:rPr>
              <a:t>D&amp;T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5"/>
              </a:rPr>
              <a:t>Assessment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6"/>
              </a:rPr>
              <a:t>Support Staff</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7"/>
              </a:rPr>
              <a:t>SEN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8"/>
              </a:rPr>
              <a:t>TED</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9"/>
              </a:rPr>
              <a:t>MFL</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71258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3FCF5F-FF63-E57C-3189-BACAAF75DD8D}"/>
              </a:ext>
            </a:extLst>
          </p:cNvPr>
          <p:cNvSpPr txBox="1"/>
          <p:nvPr/>
        </p:nvSpPr>
        <p:spPr>
          <a:xfrm>
            <a:off x="540000" y="900000"/>
            <a:ext cx="10779760" cy="35086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800" b="1" i="0" u="none" strike="noStrike" kern="1200" cap="none" spc="0" normalizeH="0" baseline="0" noProof="0" dirty="0">
                <a:ln>
                  <a:noFill/>
                </a:ln>
                <a:solidFill>
                  <a:srgbClr val="0088CE"/>
                </a:solidFill>
                <a:effectLst/>
                <a:uLnTx/>
                <a:uFillTx/>
                <a:latin typeface="Arial" panose="020B0604020202020204" pitchFamily="34" charset="0"/>
                <a:ea typeface="Calibri" panose="020F0502020204030204" pitchFamily="34" charset="0"/>
                <a:cs typeface="Arial" panose="020B0604020202020204" pitchFamily="34" charset="0"/>
              </a:rPr>
              <a:t>Terms and conditions</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1" i="0" u="none" strike="noStrike" kern="1200" cap="none" spc="0" normalizeH="0" baseline="0" noProof="0" dirty="0">
                <a:ln>
                  <a:noFill/>
                </a:ln>
                <a:solidFill>
                  <a:srgbClr val="0088CE"/>
                </a:solidFill>
                <a:effectLst/>
                <a:uLnTx/>
                <a:uFillTx/>
                <a:latin typeface="Arial" panose="020B0604020202020204" pitchFamily="34" charset="0"/>
                <a:ea typeface="Calibri" panose="020F0502020204030204" pitchFamily="34" charset="0"/>
                <a:cs typeface="Arial" panose="020B0604020202020204" pitchFamily="34" charset="0"/>
              </a:rPr>
              <a:t>Terms of licence</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This file is for personal or classroom use only. By using it, you agree that you will not copy or reproduce this file except for your own personal, non-commercial use. HIAS have the right to modify the terms of this agreement at any time; the modification will be effective immediately and shall replace all prior agreements. </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1" i="0" u="none" strike="noStrike" kern="1200" cap="none" spc="0" normalizeH="0" baseline="0" noProof="0" dirty="0">
                <a:ln>
                  <a:noFill/>
                </a:ln>
                <a:solidFill>
                  <a:srgbClr val="0088CE"/>
                </a:solidFill>
                <a:effectLst/>
                <a:uLnTx/>
                <a:uFillTx/>
                <a:latin typeface="Arial" panose="020B0604020202020204" pitchFamily="34" charset="0"/>
                <a:ea typeface="Calibri" panose="020F0502020204030204" pitchFamily="34" charset="0"/>
                <a:cs typeface="Arial" panose="020B0604020202020204" pitchFamily="34" charset="0"/>
              </a:rPr>
              <a:t>You are welcome to:</a:t>
            </a:r>
            <a:endParaRPr kumimoji="0" lang="en-GB" sz="1200" b="0" i="0" u="none" strike="noStrike" kern="1200" cap="none" spc="0" normalizeH="0" baseline="0" noProof="0" dirty="0">
              <a:ln>
                <a:noFill/>
              </a:ln>
              <a:solidFill>
                <a:srgbClr val="0088CE"/>
              </a:solidFill>
              <a:effectLst/>
              <a:uLnTx/>
              <a:uFillTx/>
              <a:latin typeface="Arial" panose="020B0604020202020204" pitchFamily="34" charset="0"/>
              <a:ea typeface="Calibri" panose="020F0502020204030204" pitchFamily="34" charset="0"/>
              <a:cs typeface="Arial" panose="020B0604020202020204" pitchFamily="34" charset="0"/>
            </a:endParaRPr>
          </a:p>
          <a:p>
            <a:pPr marL="182563" marR="0" lvl="0" indent="-182563" algn="l" defTabSz="914400" rtl="0" eaLnBrk="1" fontAlgn="base" latinLnBrk="0" hangingPunct="0">
              <a:lnSpc>
                <a:spcPct val="100000"/>
              </a:lnSpc>
              <a:spcBef>
                <a:spcPts val="0"/>
              </a:spcBef>
              <a:spcAft>
                <a:spcPts val="0"/>
              </a:spcAft>
              <a:buClrTx/>
              <a:buSzTx/>
              <a:buFont typeface="Arial" panose="020B0604020202020204" pitchFamily="34" charset="0"/>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download this resource</a:t>
            </a:r>
          </a:p>
          <a:p>
            <a:pPr marL="182563" marR="0" lvl="0" indent="-182563" algn="l" defTabSz="914400" rtl="0" eaLnBrk="1" fontAlgn="base" latinLnBrk="0" hangingPunct="0">
              <a:lnSpc>
                <a:spcPct val="100000"/>
              </a:lnSpc>
              <a:spcBef>
                <a:spcPts val="0"/>
              </a:spcBef>
              <a:spcAft>
                <a:spcPts val="0"/>
              </a:spcAft>
              <a:buClrTx/>
              <a:buSzTx/>
              <a:buFont typeface="Arial" panose="020B0604020202020204" pitchFamily="34" charset="0"/>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save this resource on your computer</a:t>
            </a:r>
          </a:p>
          <a:p>
            <a:pPr marL="182563" marR="0" lvl="0" indent="-182563" algn="l" defTabSz="914400" rtl="0" eaLnBrk="1" fontAlgn="base" latinLnBrk="0" hangingPunct="0">
              <a:lnSpc>
                <a:spcPct val="100000"/>
              </a:lnSpc>
              <a:spcBef>
                <a:spcPts val="0"/>
              </a:spcBef>
              <a:spcAft>
                <a:spcPts val="0"/>
              </a:spcAft>
              <a:buClrTx/>
              <a:buSzTx/>
              <a:buFont typeface="Arial" panose="020B0604020202020204" pitchFamily="34" charset="0"/>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print as many copies as you would like to use in your school</a:t>
            </a:r>
          </a:p>
          <a:p>
            <a:pPr marL="182563" marR="0" lvl="0" indent="-182563" algn="l" defTabSz="914400" rtl="0" eaLnBrk="1" fontAlgn="base" latinLnBrk="0" hangingPunct="0">
              <a:lnSpc>
                <a:spcPct val="100000"/>
              </a:lnSpc>
              <a:spcBef>
                <a:spcPts val="0"/>
              </a:spcBef>
              <a:spcAft>
                <a:spcPts val="0"/>
              </a:spcAft>
              <a:buClrTx/>
              <a:buSzTx/>
              <a:buFont typeface="Arial" panose="020B0604020202020204" pitchFamily="34" charset="0"/>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amend this electronic resource so long as you acknowledge its source and do not share as your own work.</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1" i="0" u="none" strike="noStrike" kern="1200" cap="none" spc="0" normalizeH="0" baseline="0" noProof="0" dirty="0">
                <a:ln>
                  <a:noFill/>
                </a:ln>
                <a:solidFill>
                  <a:srgbClr val="0088CE"/>
                </a:solidFill>
                <a:effectLst/>
                <a:uLnTx/>
                <a:uFillTx/>
                <a:latin typeface="Arial" panose="020B0604020202020204" pitchFamily="34" charset="0"/>
                <a:ea typeface="Calibri" panose="020F0502020204030204" pitchFamily="34" charset="0"/>
                <a:cs typeface="Arial" panose="020B0604020202020204" pitchFamily="34" charset="0"/>
              </a:rPr>
              <a:t>You may not:</a:t>
            </a:r>
            <a:endParaRPr kumimoji="0" lang="en-GB" sz="1200" b="0" i="0" u="none" strike="noStrike" kern="1200" cap="none" spc="0" normalizeH="0" baseline="0" noProof="0" dirty="0">
              <a:ln>
                <a:noFill/>
              </a:ln>
              <a:solidFill>
                <a:srgbClr val="0088CE"/>
              </a:solidFill>
              <a:effectLst/>
              <a:uLnTx/>
              <a:uFillTx/>
              <a:latin typeface="Arial" panose="020B0604020202020204" pitchFamily="34" charset="0"/>
              <a:ea typeface="Calibri" panose="020F0502020204030204" pitchFamily="34" charset="0"/>
              <a:cs typeface="Arial" panose="020B0604020202020204" pitchFamily="34" charset="0"/>
            </a:endParaRPr>
          </a:p>
          <a:p>
            <a:pPr marL="182563" marR="0" lvl="0" indent="-182563" algn="l" defTabSz="914400" rtl="0" eaLnBrk="1" fontAlgn="base" latinLnBrk="0" hangingPunct="0">
              <a:lnSpc>
                <a:spcPct val="100000"/>
              </a:lnSpc>
              <a:spcBef>
                <a:spcPts val="0"/>
              </a:spcBef>
              <a:spcAft>
                <a:spcPts val="0"/>
              </a:spcAft>
              <a:buClrTx/>
              <a:buSzTx/>
              <a:buFont typeface="Arial" panose="020B0604020202020204" pitchFamily="34" charset="0"/>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claim this resource as your own</a:t>
            </a:r>
          </a:p>
          <a:p>
            <a:pPr marL="182563" marR="0" lvl="0" indent="-182563" algn="l" defTabSz="914400" rtl="0" eaLnBrk="1" fontAlgn="base" latinLnBrk="0" hangingPunct="0">
              <a:lnSpc>
                <a:spcPct val="100000"/>
              </a:lnSpc>
              <a:spcBef>
                <a:spcPts val="0"/>
              </a:spcBef>
              <a:spcAft>
                <a:spcPts val="0"/>
              </a:spcAft>
              <a:buClrTx/>
              <a:buSzTx/>
              <a:buFont typeface="Arial" panose="020B0604020202020204" pitchFamily="34" charset="0"/>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sell or in any way profit from this resource</a:t>
            </a:r>
          </a:p>
          <a:p>
            <a:pPr marL="182563" marR="0" lvl="0" indent="-182563" algn="l" defTabSz="914400" rtl="0" eaLnBrk="1" fontAlgn="base" latinLnBrk="0" hangingPunct="0">
              <a:lnSpc>
                <a:spcPct val="100000"/>
              </a:lnSpc>
              <a:spcBef>
                <a:spcPts val="0"/>
              </a:spcBef>
              <a:spcAft>
                <a:spcPts val="0"/>
              </a:spcAft>
              <a:buClrTx/>
              <a:buSzTx/>
              <a:buFont typeface="Arial" panose="020B0604020202020204" pitchFamily="34" charset="0"/>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store or distribute this resource on any other website or another location where others are able to electronically retrieve it</a:t>
            </a:r>
          </a:p>
          <a:p>
            <a:pPr marL="182563" marR="0" lvl="0" indent="-182563" algn="l" defTabSz="914400" rtl="0" eaLnBrk="1"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email this resource to anyone outside your school or transmit it in any other fashion.</a:t>
            </a:r>
          </a:p>
        </p:txBody>
      </p:sp>
    </p:spTree>
    <p:extLst>
      <p:ext uri="{BB962C8B-B14F-4D97-AF65-F5344CB8AC3E}">
        <p14:creationId xmlns:p14="http://schemas.microsoft.com/office/powerpoint/2010/main" val="2242383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603</Words>
  <Application>Microsoft Office PowerPoint</Application>
  <PresentationFormat>Widescreen</PresentationFormat>
  <Paragraphs>81</Paragraphs>
  <Slides>7</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Arial</vt:lpstr>
      <vt:lpstr>Calibri</vt:lpstr>
      <vt:lpstr>Calibri Light</vt:lpstr>
      <vt:lpstr>Symbol</vt:lpstr>
      <vt:lpstr>Office Theme</vt:lpstr>
      <vt:lpstr>1_Office Theme</vt:lpstr>
      <vt:lpstr>4_Office Theme</vt:lpstr>
      <vt:lpstr>Year Eight Photography</vt:lpstr>
      <vt:lpstr>Light and Dark</vt:lpstr>
      <vt:lpstr>Light and Dark</vt:lpstr>
      <vt:lpstr>Example</vt:lpstr>
      <vt:lpstr>Light and Dark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Eight Photography</dc:title>
  <dc:creator>M Wheatley</dc:creator>
  <cp:lastModifiedBy>Richardson, Hannah</cp:lastModifiedBy>
  <cp:revision>5</cp:revision>
  <cp:lastPrinted>2020-03-20T12:19:03Z</cp:lastPrinted>
  <dcterms:created xsi:type="dcterms:W3CDTF">2020-03-20T12:18:41Z</dcterms:created>
  <dcterms:modified xsi:type="dcterms:W3CDTF">2025-08-04T13:22:07Z</dcterms:modified>
</cp:coreProperties>
</file>