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69" r:id="rId5"/>
    <p:sldMasterId id="2147483672" r:id="rId6"/>
  </p:sldMasterIdLst>
  <p:notesMasterIdLst>
    <p:notesMasterId r:id="rId19"/>
  </p:notesMasterIdLst>
  <p:sldIdLst>
    <p:sldId id="256" r:id="rId7"/>
    <p:sldId id="305" r:id="rId8"/>
    <p:sldId id="306" r:id="rId9"/>
    <p:sldId id="307" r:id="rId10"/>
    <p:sldId id="308" r:id="rId11"/>
    <p:sldId id="310" r:id="rId12"/>
    <p:sldId id="311" r:id="rId13"/>
    <p:sldId id="313" r:id="rId14"/>
    <p:sldId id="314" r:id="rId15"/>
    <p:sldId id="315" r:id="rId16"/>
    <p:sldId id="259"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5A0D5-B522-48AD-A76A-C1D62C04A46D}" v="23" dt="2025-08-04T13:20:22.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2" d="100"/>
          <a:sy n="32" d="100"/>
        </p:scale>
        <p:origin x="1412" y="36"/>
      </p:cViewPr>
      <p:guideLst>
        <p:guide orient="horz" pos="2160"/>
        <p:guide pos="2880"/>
      </p:guideLst>
    </p:cSldViewPr>
  </p:slideViewPr>
  <p:notesTextViewPr>
    <p:cViewPr>
      <p:scale>
        <a:sx n="1" d="1"/>
        <a:sy n="1" d="1"/>
      </p:scale>
      <p:origin x="0" y="0"/>
    </p:cViewPr>
  </p:notesTextViewPr>
  <p:sorterViewPr>
    <p:cViewPr>
      <p:scale>
        <a:sx n="100" d="100"/>
        <a:sy n="100" d="100"/>
      </p:scale>
      <p:origin x="0" y="-52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mott, Shauna" userId="f8551e46-3cfe-4fb4-b5e8-421c546e4015" providerId="ADAL" clId="{A5AEF6C3-C9EE-497E-8846-96044EF76F37}"/>
    <pc:docChg chg="undo custSel addSld delSld modSld">
      <pc:chgData name="Willmott, Shauna" userId="f8551e46-3cfe-4fb4-b5e8-421c546e4015" providerId="ADAL" clId="{A5AEF6C3-C9EE-497E-8846-96044EF76F37}" dt="2020-04-06T11:52:30.928" v="142" actId="1076"/>
      <pc:docMkLst>
        <pc:docMk/>
      </pc:docMkLst>
      <pc:sldChg chg="addSp delSp modSp">
        <pc:chgData name="Willmott, Shauna" userId="f8551e46-3cfe-4fb4-b5e8-421c546e4015" providerId="ADAL" clId="{A5AEF6C3-C9EE-497E-8846-96044EF76F37}" dt="2020-04-06T11:52:30.928" v="142" actId="1076"/>
        <pc:sldMkLst>
          <pc:docMk/>
          <pc:sldMk cId="294166659" sldId="256"/>
        </pc:sldMkLst>
      </pc:sldChg>
      <pc:sldChg chg="addSp delSp del">
        <pc:chgData name="Willmott, Shauna" userId="f8551e46-3cfe-4fb4-b5e8-421c546e4015" providerId="ADAL" clId="{A5AEF6C3-C9EE-497E-8846-96044EF76F37}" dt="2020-04-06T11:46:05.019" v="74" actId="2696"/>
        <pc:sldMkLst>
          <pc:docMk/>
          <pc:sldMk cId="1145477007" sldId="257"/>
        </pc:sldMkLst>
      </pc:sldChg>
      <pc:sldChg chg="del">
        <pc:chgData name="Willmott, Shauna" userId="f8551e46-3cfe-4fb4-b5e8-421c546e4015" providerId="ADAL" clId="{A5AEF6C3-C9EE-497E-8846-96044EF76F37}" dt="2020-04-06T11:49:49.187" v="111" actId="2696"/>
        <pc:sldMkLst>
          <pc:docMk/>
          <pc:sldMk cId="3655488963" sldId="261"/>
        </pc:sldMkLst>
      </pc:sldChg>
      <pc:sldChg chg="del">
        <pc:chgData name="Willmott, Shauna" userId="f8551e46-3cfe-4fb4-b5e8-421c546e4015" providerId="ADAL" clId="{A5AEF6C3-C9EE-497E-8846-96044EF76F37}" dt="2020-04-06T11:49:51.076" v="112" actId="2696"/>
        <pc:sldMkLst>
          <pc:docMk/>
          <pc:sldMk cId="2712933264" sldId="263"/>
        </pc:sldMkLst>
      </pc:sldChg>
      <pc:sldChg chg="addSp delSp modSp add">
        <pc:chgData name="Willmott, Shauna" userId="f8551e46-3cfe-4fb4-b5e8-421c546e4015" providerId="ADAL" clId="{A5AEF6C3-C9EE-497E-8846-96044EF76F37}" dt="2020-04-06T11:52:05.557" v="139"/>
        <pc:sldMkLst>
          <pc:docMk/>
          <pc:sldMk cId="621047671" sldId="264"/>
        </pc:sldMkLst>
      </pc:sldChg>
      <pc:sldChg chg="del">
        <pc:chgData name="Willmott, Shauna" userId="f8551e46-3cfe-4fb4-b5e8-421c546e4015" providerId="ADAL" clId="{A5AEF6C3-C9EE-497E-8846-96044EF76F37}" dt="2020-04-06T11:49:48.651" v="110" actId="2696"/>
        <pc:sldMkLst>
          <pc:docMk/>
          <pc:sldMk cId="950591837" sldId="264"/>
        </pc:sldMkLst>
      </pc:sldChg>
      <pc:sldChg chg="delSp del">
        <pc:chgData name="Willmott, Shauna" userId="f8551e46-3cfe-4fb4-b5e8-421c546e4015" providerId="ADAL" clId="{A5AEF6C3-C9EE-497E-8846-96044EF76F37}" dt="2020-04-06T11:46:06.058" v="75" actId="2696"/>
        <pc:sldMkLst>
          <pc:docMk/>
          <pc:sldMk cId="2714726851" sldId="265"/>
        </pc:sldMkLst>
      </pc:sldChg>
      <pc:sldChg chg="addSp delSp modSp">
        <pc:chgData name="Willmott, Shauna" userId="f8551e46-3cfe-4fb4-b5e8-421c546e4015" providerId="ADAL" clId="{A5AEF6C3-C9EE-497E-8846-96044EF76F37}" dt="2020-04-06T11:46:47.933" v="83"/>
        <pc:sldMkLst>
          <pc:docMk/>
          <pc:sldMk cId="2468003770" sldId="305"/>
        </pc:sldMkLst>
      </pc:sldChg>
      <pc:sldChg chg="addSp delSp">
        <pc:chgData name="Willmott, Shauna" userId="f8551e46-3cfe-4fb4-b5e8-421c546e4015" providerId="ADAL" clId="{A5AEF6C3-C9EE-497E-8846-96044EF76F37}" dt="2020-04-06T11:47:06.159" v="85"/>
        <pc:sldMkLst>
          <pc:docMk/>
          <pc:sldMk cId="2712213991" sldId="306"/>
        </pc:sldMkLst>
      </pc:sldChg>
      <pc:sldChg chg="addSp delSp modSp">
        <pc:chgData name="Willmott, Shauna" userId="f8551e46-3cfe-4fb4-b5e8-421c546e4015" providerId="ADAL" clId="{A5AEF6C3-C9EE-497E-8846-96044EF76F37}" dt="2020-04-06T11:47:24.001" v="88"/>
        <pc:sldMkLst>
          <pc:docMk/>
          <pc:sldMk cId="4176823622" sldId="307"/>
        </pc:sldMkLst>
      </pc:sldChg>
      <pc:sldChg chg="addSp delSp">
        <pc:chgData name="Willmott, Shauna" userId="f8551e46-3cfe-4fb4-b5e8-421c546e4015" providerId="ADAL" clId="{A5AEF6C3-C9EE-497E-8846-96044EF76F37}" dt="2020-04-06T11:47:30.815" v="90"/>
        <pc:sldMkLst>
          <pc:docMk/>
          <pc:sldMk cId="1311381722" sldId="308"/>
        </pc:sldMkLst>
      </pc:sldChg>
      <pc:sldChg chg="addSp delSp modSp del">
        <pc:chgData name="Willmott, Shauna" userId="f8551e46-3cfe-4fb4-b5e8-421c546e4015" providerId="ADAL" clId="{A5AEF6C3-C9EE-497E-8846-96044EF76F37}" dt="2020-04-06T11:50:48.436" v="113" actId="2696"/>
        <pc:sldMkLst>
          <pc:docMk/>
          <pc:sldMk cId="1524350336" sldId="309"/>
        </pc:sldMkLst>
      </pc:sldChg>
      <pc:sldChg chg="addSp delSp modSp">
        <pc:chgData name="Willmott, Shauna" userId="f8551e46-3cfe-4fb4-b5e8-421c546e4015" providerId="ADAL" clId="{A5AEF6C3-C9EE-497E-8846-96044EF76F37}" dt="2020-04-06T11:48:58.435" v="102" actId="27636"/>
        <pc:sldMkLst>
          <pc:docMk/>
          <pc:sldMk cId="1397784716" sldId="310"/>
        </pc:sldMkLst>
      </pc:sldChg>
      <pc:sldChg chg="addSp delSp modSp">
        <pc:chgData name="Willmott, Shauna" userId="f8551e46-3cfe-4fb4-b5e8-421c546e4015" providerId="ADAL" clId="{A5AEF6C3-C9EE-497E-8846-96044EF76F37}" dt="2020-04-06T11:49:19.259" v="103" actId="478"/>
        <pc:sldMkLst>
          <pc:docMk/>
          <pc:sldMk cId="3588138877" sldId="311"/>
        </pc:sldMkLst>
      </pc:sldChg>
      <pc:sldChg chg="del">
        <pc:chgData name="Willmott, Shauna" userId="f8551e46-3cfe-4fb4-b5e8-421c546e4015" providerId="ADAL" clId="{A5AEF6C3-C9EE-497E-8846-96044EF76F37}" dt="2020-04-06T11:48:30.954" v="100" actId="2696"/>
        <pc:sldMkLst>
          <pc:docMk/>
          <pc:sldMk cId="3449300246" sldId="312"/>
        </pc:sldMkLst>
      </pc:sldChg>
      <pc:sldChg chg="addSp delSp modSp">
        <pc:chgData name="Willmott, Shauna" userId="f8551e46-3cfe-4fb4-b5e8-421c546e4015" providerId="ADAL" clId="{A5AEF6C3-C9EE-497E-8846-96044EF76F37}" dt="2020-04-06T11:49:30.067" v="106"/>
        <pc:sldMkLst>
          <pc:docMk/>
          <pc:sldMk cId="1898566138" sldId="313"/>
        </pc:sldMkLst>
      </pc:sldChg>
      <pc:sldChg chg="addSp delSp modSp">
        <pc:chgData name="Willmott, Shauna" userId="f8551e46-3cfe-4fb4-b5e8-421c546e4015" providerId="ADAL" clId="{A5AEF6C3-C9EE-497E-8846-96044EF76F37}" dt="2020-04-06T11:51:54.434" v="133" actId="1076"/>
        <pc:sldMkLst>
          <pc:docMk/>
          <pc:sldMk cId="2124248459" sldId="314"/>
        </pc:sldMkLst>
      </pc:sldChg>
      <pc:sldChg chg="addSp delSp modSp">
        <pc:chgData name="Willmott, Shauna" userId="f8551e46-3cfe-4fb4-b5e8-421c546e4015" providerId="ADAL" clId="{A5AEF6C3-C9EE-497E-8846-96044EF76F37}" dt="2020-04-06T11:52:01.452" v="136"/>
        <pc:sldMkLst>
          <pc:docMk/>
          <pc:sldMk cId="2955365759" sldId="315"/>
        </pc:sldMkLst>
      </pc:sldChg>
    </pc:docChg>
  </pc:docChgLst>
  <pc:docChgLst>
    <pc:chgData name="Richardson, Hannah" userId="99fc2e72-916b-4301-badb-78507e675e5b" providerId="ADAL" clId="{D605A0D5-B522-48AD-A76A-C1D62C04A46D}"/>
    <pc:docChg chg="custSel addSld delSld modSld modMainMaster">
      <pc:chgData name="Richardson, Hannah" userId="99fc2e72-916b-4301-badb-78507e675e5b" providerId="ADAL" clId="{D605A0D5-B522-48AD-A76A-C1D62C04A46D}" dt="2025-08-04T13:20:22.722" v="158"/>
      <pc:docMkLst>
        <pc:docMk/>
      </pc:docMkLst>
      <pc:sldChg chg="addSp delSp modSp mod">
        <pc:chgData name="Richardson, Hannah" userId="99fc2e72-916b-4301-badb-78507e675e5b" providerId="ADAL" clId="{D605A0D5-B522-48AD-A76A-C1D62C04A46D}" dt="2025-08-04T13:20:22.722" v="158"/>
        <pc:sldMkLst>
          <pc:docMk/>
          <pc:sldMk cId="294166659" sldId="256"/>
        </pc:sldMkLst>
        <pc:spChg chg="add mod">
          <ac:chgData name="Richardson, Hannah" userId="99fc2e72-916b-4301-badb-78507e675e5b" providerId="ADAL" clId="{D605A0D5-B522-48AD-A76A-C1D62C04A46D}" dt="2025-08-04T09:26:20.550" v="2" actId="1076"/>
          <ac:spMkLst>
            <pc:docMk/>
            <pc:sldMk cId="294166659" sldId="256"/>
            <ac:spMk id="4" creationId="{5AEC9489-E94A-9F2C-CF41-885257981D39}"/>
          </ac:spMkLst>
        </pc:spChg>
        <pc:spChg chg="add mod">
          <ac:chgData name="Richardson, Hannah" userId="99fc2e72-916b-4301-badb-78507e675e5b" providerId="ADAL" clId="{D605A0D5-B522-48AD-A76A-C1D62C04A46D}" dt="2025-08-04T13:20:22.722" v="158"/>
          <ac:spMkLst>
            <pc:docMk/>
            <pc:sldMk cId="294166659" sldId="256"/>
            <ac:spMk id="6" creationId="{541D1C11-39AB-2865-4649-134339883DDA}"/>
          </ac:spMkLst>
        </pc:spChg>
        <pc:spChg chg="del">
          <ac:chgData name="Richardson, Hannah" userId="99fc2e72-916b-4301-badb-78507e675e5b" providerId="ADAL" clId="{D605A0D5-B522-48AD-A76A-C1D62C04A46D}" dt="2025-08-04T09:26:17.423" v="0" actId="478"/>
          <ac:spMkLst>
            <pc:docMk/>
            <pc:sldMk cId="294166659" sldId="256"/>
            <ac:spMk id="9" creationId="{075D1FAF-E293-4B71-BB11-A084368B4436}"/>
          </ac:spMkLst>
        </pc:spChg>
        <pc:picChg chg="add mod">
          <ac:chgData name="Richardson, Hannah" userId="99fc2e72-916b-4301-badb-78507e675e5b" providerId="ADAL" clId="{D605A0D5-B522-48AD-A76A-C1D62C04A46D}" dt="2025-08-04T09:26:31.161" v="5" actId="1076"/>
          <ac:picMkLst>
            <pc:docMk/>
            <pc:sldMk cId="294166659" sldId="256"/>
            <ac:picMk id="5" creationId="{3E6CD192-3EBC-1CD0-114D-D791C576A6B4}"/>
          </ac:picMkLst>
        </pc:picChg>
        <pc:picChg chg="del">
          <ac:chgData name="Richardson, Hannah" userId="99fc2e72-916b-4301-badb-78507e675e5b" providerId="ADAL" clId="{D605A0D5-B522-48AD-A76A-C1D62C04A46D}" dt="2025-08-04T09:26:22.016" v="3" actId="478"/>
          <ac:picMkLst>
            <pc:docMk/>
            <pc:sldMk cId="294166659" sldId="256"/>
            <ac:picMk id="10" creationId="{013C12C4-3F07-4494-929F-3E6796330215}"/>
          </ac:picMkLst>
        </pc:picChg>
      </pc:sldChg>
      <pc:sldChg chg="modSp add mod">
        <pc:chgData name="Richardson, Hannah" userId="99fc2e72-916b-4301-badb-78507e675e5b" providerId="ADAL" clId="{D605A0D5-B522-48AD-A76A-C1D62C04A46D}" dt="2025-08-04T09:39:18.782" v="143" actId="404"/>
        <pc:sldMkLst>
          <pc:docMk/>
          <pc:sldMk cId="1271258416" sldId="259"/>
        </pc:sldMkLst>
        <pc:spChg chg="mod">
          <ac:chgData name="Richardson, Hannah" userId="99fc2e72-916b-4301-badb-78507e675e5b" providerId="ADAL" clId="{D605A0D5-B522-48AD-A76A-C1D62C04A46D}" dt="2025-08-04T09:39:18.782" v="143" actId="404"/>
          <ac:spMkLst>
            <pc:docMk/>
            <pc:sldMk cId="1271258416" sldId="259"/>
            <ac:spMk id="3" creationId="{17E623A4-FD65-B0FD-0605-71E977F431BD}"/>
          </ac:spMkLst>
        </pc:spChg>
      </pc:sldChg>
      <pc:sldChg chg="modSp add del mod">
        <pc:chgData name="Richardson, Hannah" userId="99fc2e72-916b-4301-badb-78507e675e5b" providerId="ADAL" clId="{D605A0D5-B522-48AD-A76A-C1D62C04A46D}" dt="2025-08-04T09:54:05.711" v="155" actId="403"/>
        <pc:sldMkLst>
          <pc:docMk/>
          <pc:sldMk cId="2242383583" sldId="260"/>
        </pc:sldMkLst>
        <pc:spChg chg="mod">
          <ac:chgData name="Richardson, Hannah" userId="99fc2e72-916b-4301-badb-78507e675e5b" providerId="ADAL" clId="{D605A0D5-B522-48AD-A76A-C1D62C04A46D}" dt="2025-08-04T09:54:05.711" v="155" actId="403"/>
          <ac:spMkLst>
            <pc:docMk/>
            <pc:sldMk cId="2242383583" sldId="260"/>
            <ac:spMk id="3" creationId="{0E3FCF5F-FF63-E57C-3189-BACAAF75DD8D}"/>
          </ac:spMkLst>
        </pc:spChg>
      </pc:sldChg>
      <pc:sldChg chg="delSp del mod">
        <pc:chgData name="Richardson, Hannah" userId="99fc2e72-916b-4301-badb-78507e675e5b" providerId="ADAL" clId="{D605A0D5-B522-48AD-A76A-C1D62C04A46D}" dt="2025-08-04T09:27:43.121" v="45" actId="2696"/>
        <pc:sldMkLst>
          <pc:docMk/>
          <pc:sldMk cId="621047671" sldId="264"/>
        </pc:sldMkLst>
        <pc:picChg chg="del">
          <ac:chgData name="Richardson, Hannah" userId="99fc2e72-916b-4301-badb-78507e675e5b" providerId="ADAL" clId="{D605A0D5-B522-48AD-A76A-C1D62C04A46D}" dt="2025-08-04T09:27:40.520" v="44" actId="478"/>
          <ac:picMkLst>
            <pc:docMk/>
            <pc:sldMk cId="621047671" sldId="264"/>
            <ac:picMk id="7" creationId="{0C6AD8D6-B32C-44B3-9546-74636ECBB2AA}"/>
          </ac:picMkLst>
        </pc:picChg>
      </pc:sldChg>
      <pc:sldChg chg="addSp delSp modSp mod">
        <pc:chgData name="Richardson, Hannah" userId="99fc2e72-916b-4301-badb-78507e675e5b" providerId="ADAL" clId="{D605A0D5-B522-48AD-A76A-C1D62C04A46D}" dt="2025-08-04T09:29:51.671" v="74" actId="1076"/>
        <pc:sldMkLst>
          <pc:docMk/>
          <pc:sldMk cId="2468003770" sldId="305"/>
        </pc:sldMkLst>
        <pc:spChg chg="mod">
          <ac:chgData name="Richardson, Hannah" userId="99fc2e72-916b-4301-badb-78507e675e5b" providerId="ADAL" clId="{D605A0D5-B522-48AD-A76A-C1D62C04A46D}" dt="2025-08-04T09:27:20.114" v="35" actId="1076"/>
          <ac:spMkLst>
            <pc:docMk/>
            <pc:sldMk cId="2468003770" sldId="305"/>
            <ac:spMk id="2" creationId="{00000000-0000-0000-0000-000000000000}"/>
          </ac:spMkLst>
        </pc:spChg>
        <pc:spChg chg="mod">
          <ac:chgData name="Richardson, Hannah" userId="99fc2e72-916b-4301-badb-78507e675e5b" providerId="ADAL" clId="{D605A0D5-B522-48AD-A76A-C1D62C04A46D}" dt="2025-08-04T09:27:16.813" v="34" actId="1076"/>
          <ac:spMkLst>
            <pc:docMk/>
            <pc:sldMk cId="2468003770" sldId="305"/>
            <ac:spMk id="3" creationId="{00000000-0000-0000-0000-000000000000}"/>
          </ac:spMkLst>
        </pc:spChg>
        <pc:spChg chg="add mod">
          <ac:chgData name="Richardson, Hannah" userId="99fc2e72-916b-4301-badb-78507e675e5b" providerId="ADAL" clId="{D605A0D5-B522-48AD-A76A-C1D62C04A46D}" dt="2025-08-04T09:29:51.671" v="74" actId="1076"/>
          <ac:spMkLst>
            <pc:docMk/>
            <pc:sldMk cId="2468003770" sldId="305"/>
            <ac:spMk id="4" creationId="{48080793-A17F-A289-A9DF-2C8084790441}"/>
          </ac:spMkLst>
        </pc:spChg>
        <pc:spChg chg="del">
          <ac:chgData name="Richardson, Hannah" userId="99fc2e72-916b-4301-badb-78507e675e5b" providerId="ADAL" clId="{D605A0D5-B522-48AD-A76A-C1D62C04A46D}" dt="2025-08-04T09:26:41.113" v="6" actId="478"/>
          <ac:spMkLst>
            <pc:docMk/>
            <pc:sldMk cId="2468003770" sldId="305"/>
            <ac:spMk id="10" creationId="{F1C6DFBD-54AA-4229-84FD-2C6CFA4E0D24}"/>
          </ac:spMkLst>
        </pc:spChg>
        <pc:picChg chg="add del mod">
          <ac:chgData name="Richardson, Hannah" userId="99fc2e72-916b-4301-badb-78507e675e5b" providerId="ADAL" clId="{D605A0D5-B522-48AD-A76A-C1D62C04A46D}" dt="2025-08-04T09:29:32.020" v="70" actId="478"/>
          <ac:picMkLst>
            <pc:docMk/>
            <pc:sldMk cId="2468003770" sldId="305"/>
            <ac:picMk id="5" creationId="{CF46D7BE-50FD-FEEE-9391-C6EC2924F103}"/>
          </ac:picMkLst>
        </pc:picChg>
        <pc:picChg chg="mod">
          <ac:chgData name="Richardson, Hannah" userId="99fc2e72-916b-4301-badb-78507e675e5b" providerId="ADAL" clId="{D605A0D5-B522-48AD-A76A-C1D62C04A46D}" dt="2025-08-04T09:26:58.525" v="30" actId="1076"/>
          <ac:picMkLst>
            <pc:docMk/>
            <pc:sldMk cId="2468003770" sldId="305"/>
            <ac:picMk id="9" creationId="{066A8B4C-3F2B-4A0E-BB13-93A2496C26E5}"/>
          </ac:picMkLst>
        </pc:picChg>
        <pc:picChg chg="del">
          <ac:chgData name="Richardson, Hannah" userId="99fc2e72-916b-4301-badb-78507e675e5b" providerId="ADAL" clId="{D605A0D5-B522-48AD-A76A-C1D62C04A46D}" dt="2025-08-04T09:27:08.579" v="31" actId="478"/>
          <ac:picMkLst>
            <pc:docMk/>
            <pc:sldMk cId="2468003770" sldId="305"/>
            <ac:picMk id="11" creationId="{9656C8A0-1385-43AA-BCA8-9D74A991EE0C}"/>
          </ac:picMkLst>
        </pc:picChg>
      </pc:sldChg>
      <pc:sldChg chg="addSp delSp modSp mod">
        <pc:chgData name="Richardson, Hannah" userId="99fc2e72-916b-4301-badb-78507e675e5b" providerId="ADAL" clId="{D605A0D5-B522-48AD-A76A-C1D62C04A46D}" dt="2025-08-04T09:28:04.078" v="48" actId="1076"/>
        <pc:sldMkLst>
          <pc:docMk/>
          <pc:sldMk cId="2712213991" sldId="306"/>
        </pc:sldMkLst>
        <pc:spChg chg="add mod">
          <ac:chgData name="Richardson, Hannah" userId="99fc2e72-916b-4301-badb-78507e675e5b" providerId="ADAL" clId="{D605A0D5-B522-48AD-A76A-C1D62C04A46D}" dt="2025-08-04T09:28:04.078" v="48" actId="1076"/>
          <ac:spMkLst>
            <pc:docMk/>
            <pc:sldMk cId="2712213991" sldId="306"/>
            <ac:spMk id="2" creationId="{B0063008-A79E-1A73-6C0C-0BAE3F380F39}"/>
          </ac:spMkLst>
        </pc:spChg>
        <pc:spChg chg="del">
          <ac:chgData name="Richardson, Hannah" userId="99fc2e72-916b-4301-badb-78507e675e5b" providerId="ADAL" clId="{D605A0D5-B522-48AD-A76A-C1D62C04A46D}" dt="2025-08-04T09:27:53.657" v="46" actId="478"/>
          <ac:spMkLst>
            <pc:docMk/>
            <pc:sldMk cId="2712213991" sldId="306"/>
            <ac:spMk id="28" creationId="{2BB82A50-490B-4F2A-94DC-6409D1B2EA06}"/>
          </ac:spMkLst>
        </pc:spChg>
        <pc:picChg chg="del">
          <ac:chgData name="Richardson, Hannah" userId="99fc2e72-916b-4301-badb-78507e675e5b" providerId="ADAL" clId="{D605A0D5-B522-48AD-A76A-C1D62C04A46D}" dt="2025-08-04T09:27:23.734" v="36" actId="478"/>
          <ac:picMkLst>
            <pc:docMk/>
            <pc:sldMk cId="2712213991" sldId="306"/>
            <ac:picMk id="34" creationId="{8D681F6B-8230-4872-A1E6-06735FDD5FE4}"/>
          </ac:picMkLst>
        </pc:picChg>
      </pc:sldChg>
      <pc:sldChg chg="addSp delSp modSp mod">
        <pc:chgData name="Richardson, Hannah" userId="99fc2e72-916b-4301-badb-78507e675e5b" providerId="ADAL" clId="{D605A0D5-B522-48AD-A76A-C1D62C04A46D}" dt="2025-08-04T09:28:15.851" v="51" actId="1076"/>
        <pc:sldMkLst>
          <pc:docMk/>
          <pc:sldMk cId="4176823622" sldId="307"/>
        </pc:sldMkLst>
        <pc:spChg chg="add mod">
          <ac:chgData name="Richardson, Hannah" userId="99fc2e72-916b-4301-badb-78507e675e5b" providerId="ADAL" clId="{D605A0D5-B522-48AD-A76A-C1D62C04A46D}" dt="2025-08-04T09:28:15.851" v="51" actId="1076"/>
          <ac:spMkLst>
            <pc:docMk/>
            <pc:sldMk cId="4176823622" sldId="307"/>
            <ac:spMk id="4" creationId="{1F343461-05C6-5138-0F99-2762969DE9F6}"/>
          </ac:spMkLst>
        </pc:spChg>
        <pc:spChg chg="del">
          <ac:chgData name="Richardson, Hannah" userId="99fc2e72-916b-4301-badb-78507e675e5b" providerId="ADAL" clId="{D605A0D5-B522-48AD-A76A-C1D62C04A46D}" dt="2025-08-04T09:28:09.539" v="49" actId="478"/>
          <ac:spMkLst>
            <pc:docMk/>
            <pc:sldMk cId="4176823622" sldId="307"/>
            <ac:spMk id="12" creationId="{1CA0CC52-998A-496F-894A-A13EA405F434}"/>
          </ac:spMkLst>
        </pc:spChg>
        <pc:picChg chg="del">
          <ac:chgData name="Richardson, Hannah" userId="99fc2e72-916b-4301-badb-78507e675e5b" providerId="ADAL" clId="{D605A0D5-B522-48AD-A76A-C1D62C04A46D}" dt="2025-08-04T09:27:25.523" v="37" actId="478"/>
          <ac:picMkLst>
            <pc:docMk/>
            <pc:sldMk cId="4176823622" sldId="307"/>
            <ac:picMk id="13" creationId="{F5058BDF-73D2-46A9-8002-92F08B5673B6}"/>
          </ac:picMkLst>
        </pc:picChg>
      </pc:sldChg>
      <pc:sldChg chg="addSp delSp modSp mod">
        <pc:chgData name="Richardson, Hannah" userId="99fc2e72-916b-4301-badb-78507e675e5b" providerId="ADAL" clId="{D605A0D5-B522-48AD-A76A-C1D62C04A46D}" dt="2025-08-04T09:28:26.303" v="54" actId="1076"/>
        <pc:sldMkLst>
          <pc:docMk/>
          <pc:sldMk cId="1311381722" sldId="308"/>
        </pc:sldMkLst>
        <pc:spChg chg="add mod">
          <ac:chgData name="Richardson, Hannah" userId="99fc2e72-916b-4301-badb-78507e675e5b" providerId="ADAL" clId="{D605A0D5-B522-48AD-A76A-C1D62C04A46D}" dt="2025-08-04T09:28:26.303" v="54" actId="1076"/>
          <ac:spMkLst>
            <pc:docMk/>
            <pc:sldMk cId="1311381722" sldId="308"/>
            <ac:spMk id="3" creationId="{3CA21999-73DD-2B7C-1AE3-20F24529ACD6}"/>
          </ac:spMkLst>
        </pc:spChg>
        <pc:spChg chg="del">
          <ac:chgData name="Richardson, Hannah" userId="99fc2e72-916b-4301-badb-78507e675e5b" providerId="ADAL" clId="{D605A0D5-B522-48AD-A76A-C1D62C04A46D}" dt="2025-08-04T09:28:20.047" v="52" actId="478"/>
          <ac:spMkLst>
            <pc:docMk/>
            <pc:sldMk cId="1311381722" sldId="308"/>
            <ac:spMk id="11" creationId="{33279B6C-73A4-45F5-9A9F-6A35E737C884}"/>
          </ac:spMkLst>
        </pc:spChg>
        <pc:picChg chg="del">
          <ac:chgData name="Richardson, Hannah" userId="99fc2e72-916b-4301-badb-78507e675e5b" providerId="ADAL" clId="{D605A0D5-B522-48AD-A76A-C1D62C04A46D}" dt="2025-08-04T09:27:27.711" v="38" actId="478"/>
          <ac:picMkLst>
            <pc:docMk/>
            <pc:sldMk cId="1311381722" sldId="308"/>
            <ac:picMk id="12" creationId="{16E3638B-8C40-4A19-85E4-E192737B734C}"/>
          </ac:picMkLst>
        </pc:picChg>
      </pc:sldChg>
      <pc:sldChg chg="addSp delSp modSp mod">
        <pc:chgData name="Richardson, Hannah" userId="99fc2e72-916b-4301-badb-78507e675e5b" providerId="ADAL" clId="{D605A0D5-B522-48AD-A76A-C1D62C04A46D}" dt="2025-08-04T09:28:35.999" v="57" actId="1076"/>
        <pc:sldMkLst>
          <pc:docMk/>
          <pc:sldMk cId="1397784716" sldId="310"/>
        </pc:sldMkLst>
        <pc:spChg chg="add mod">
          <ac:chgData name="Richardson, Hannah" userId="99fc2e72-916b-4301-badb-78507e675e5b" providerId="ADAL" clId="{D605A0D5-B522-48AD-A76A-C1D62C04A46D}" dt="2025-08-04T09:28:35.999" v="57" actId="1076"/>
          <ac:spMkLst>
            <pc:docMk/>
            <pc:sldMk cId="1397784716" sldId="310"/>
            <ac:spMk id="4" creationId="{12E38702-3AC7-4467-4A1D-5E66259B48FF}"/>
          </ac:spMkLst>
        </pc:spChg>
        <pc:spChg chg="del">
          <ac:chgData name="Richardson, Hannah" userId="99fc2e72-916b-4301-badb-78507e675e5b" providerId="ADAL" clId="{D605A0D5-B522-48AD-A76A-C1D62C04A46D}" dt="2025-08-04T09:28:31.532" v="55" actId="478"/>
          <ac:spMkLst>
            <pc:docMk/>
            <pc:sldMk cId="1397784716" sldId="310"/>
            <ac:spMk id="9" creationId="{104208E3-1CF7-4770-BA97-FC3896855679}"/>
          </ac:spMkLst>
        </pc:spChg>
        <pc:picChg chg="del">
          <ac:chgData name="Richardson, Hannah" userId="99fc2e72-916b-4301-badb-78507e675e5b" providerId="ADAL" clId="{D605A0D5-B522-48AD-A76A-C1D62C04A46D}" dt="2025-08-04T09:27:30.206" v="39" actId="478"/>
          <ac:picMkLst>
            <pc:docMk/>
            <pc:sldMk cId="1397784716" sldId="310"/>
            <ac:picMk id="10" creationId="{C954368C-55E5-4963-8F3F-D5731E7EF323}"/>
          </ac:picMkLst>
        </pc:picChg>
      </pc:sldChg>
      <pc:sldChg chg="addSp delSp modSp mod">
        <pc:chgData name="Richardson, Hannah" userId="99fc2e72-916b-4301-badb-78507e675e5b" providerId="ADAL" clId="{D605A0D5-B522-48AD-A76A-C1D62C04A46D}" dt="2025-08-04T09:28:46.215" v="60" actId="1076"/>
        <pc:sldMkLst>
          <pc:docMk/>
          <pc:sldMk cId="3588138877" sldId="311"/>
        </pc:sldMkLst>
        <pc:spChg chg="add mod">
          <ac:chgData name="Richardson, Hannah" userId="99fc2e72-916b-4301-badb-78507e675e5b" providerId="ADAL" clId="{D605A0D5-B522-48AD-A76A-C1D62C04A46D}" dt="2025-08-04T09:28:46.215" v="60" actId="1076"/>
          <ac:spMkLst>
            <pc:docMk/>
            <pc:sldMk cId="3588138877" sldId="311"/>
            <ac:spMk id="2" creationId="{D52A1D3B-8EA9-BA66-94A8-CEBC9F66B995}"/>
          </ac:spMkLst>
        </pc:spChg>
        <pc:spChg chg="del">
          <ac:chgData name="Richardson, Hannah" userId="99fc2e72-916b-4301-badb-78507e675e5b" providerId="ADAL" clId="{D605A0D5-B522-48AD-A76A-C1D62C04A46D}" dt="2025-08-04T09:28:40.402" v="58" actId="478"/>
          <ac:spMkLst>
            <pc:docMk/>
            <pc:sldMk cId="3588138877" sldId="311"/>
            <ac:spMk id="29" creationId="{AA060C93-CC1B-4AB5-AA04-1859A4E0FAF3}"/>
          </ac:spMkLst>
        </pc:spChg>
        <pc:picChg chg="del">
          <ac:chgData name="Richardson, Hannah" userId="99fc2e72-916b-4301-badb-78507e675e5b" providerId="ADAL" clId="{D605A0D5-B522-48AD-A76A-C1D62C04A46D}" dt="2025-08-04T09:27:32.207" v="40" actId="478"/>
          <ac:picMkLst>
            <pc:docMk/>
            <pc:sldMk cId="3588138877" sldId="311"/>
            <ac:picMk id="30" creationId="{002ED2F2-AD48-476F-A88D-685B5DD7E3A3}"/>
          </ac:picMkLst>
        </pc:picChg>
      </pc:sldChg>
      <pc:sldChg chg="addSp delSp modSp mod">
        <pc:chgData name="Richardson, Hannah" userId="99fc2e72-916b-4301-badb-78507e675e5b" providerId="ADAL" clId="{D605A0D5-B522-48AD-A76A-C1D62C04A46D}" dt="2025-08-04T09:28:57.529" v="63" actId="1076"/>
        <pc:sldMkLst>
          <pc:docMk/>
          <pc:sldMk cId="1898566138" sldId="313"/>
        </pc:sldMkLst>
        <pc:spChg chg="add mod">
          <ac:chgData name="Richardson, Hannah" userId="99fc2e72-916b-4301-badb-78507e675e5b" providerId="ADAL" clId="{D605A0D5-B522-48AD-A76A-C1D62C04A46D}" dt="2025-08-04T09:28:57.529" v="63" actId="1076"/>
          <ac:spMkLst>
            <pc:docMk/>
            <pc:sldMk cId="1898566138" sldId="313"/>
            <ac:spMk id="4" creationId="{B1F71697-F6A7-3F4D-CFD3-21403A1FA053}"/>
          </ac:spMkLst>
        </pc:spChg>
        <pc:spChg chg="del">
          <ac:chgData name="Richardson, Hannah" userId="99fc2e72-916b-4301-badb-78507e675e5b" providerId="ADAL" clId="{D605A0D5-B522-48AD-A76A-C1D62C04A46D}" dt="2025-08-04T09:28:52.156" v="61" actId="478"/>
          <ac:spMkLst>
            <pc:docMk/>
            <pc:sldMk cId="1898566138" sldId="313"/>
            <ac:spMk id="10" creationId="{31EC9379-0540-46A0-9E2E-D5076E153849}"/>
          </ac:spMkLst>
        </pc:spChg>
        <pc:picChg chg="del">
          <ac:chgData name="Richardson, Hannah" userId="99fc2e72-916b-4301-badb-78507e675e5b" providerId="ADAL" clId="{D605A0D5-B522-48AD-A76A-C1D62C04A46D}" dt="2025-08-04T09:27:34.337" v="41" actId="478"/>
          <ac:picMkLst>
            <pc:docMk/>
            <pc:sldMk cId="1898566138" sldId="313"/>
            <ac:picMk id="11" creationId="{8BACB9D3-6089-4DBD-8C68-7AA6AB756CB0}"/>
          </ac:picMkLst>
        </pc:picChg>
      </pc:sldChg>
      <pc:sldChg chg="addSp delSp modSp mod">
        <pc:chgData name="Richardson, Hannah" userId="99fc2e72-916b-4301-badb-78507e675e5b" providerId="ADAL" clId="{D605A0D5-B522-48AD-A76A-C1D62C04A46D}" dt="2025-08-04T09:29:08.850" v="66" actId="1076"/>
        <pc:sldMkLst>
          <pc:docMk/>
          <pc:sldMk cId="2124248459" sldId="314"/>
        </pc:sldMkLst>
        <pc:spChg chg="add mod">
          <ac:chgData name="Richardson, Hannah" userId="99fc2e72-916b-4301-badb-78507e675e5b" providerId="ADAL" clId="{D605A0D5-B522-48AD-A76A-C1D62C04A46D}" dt="2025-08-04T09:29:08.850" v="66" actId="1076"/>
          <ac:spMkLst>
            <pc:docMk/>
            <pc:sldMk cId="2124248459" sldId="314"/>
            <ac:spMk id="4" creationId="{3973A272-5DB9-5A04-265E-B928A5E70513}"/>
          </ac:spMkLst>
        </pc:spChg>
        <pc:spChg chg="del">
          <ac:chgData name="Richardson, Hannah" userId="99fc2e72-916b-4301-badb-78507e675e5b" providerId="ADAL" clId="{D605A0D5-B522-48AD-A76A-C1D62C04A46D}" dt="2025-08-04T09:29:02.906" v="64" actId="478"/>
          <ac:spMkLst>
            <pc:docMk/>
            <pc:sldMk cId="2124248459" sldId="314"/>
            <ac:spMk id="9" creationId="{F1DBFBD3-34DA-459E-8CFE-9C47AD75014B}"/>
          </ac:spMkLst>
        </pc:spChg>
        <pc:picChg chg="del">
          <ac:chgData name="Richardson, Hannah" userId="99fc2e72-916b-4301-badb-78507e675e5b" providerId="ADAL" clId="{D605A0D5-B522-48AD-A76A-C1D62C04A46D}" dt="2025-08-04T09:27:36.591" v="42" actId="478"/>
          <ac:picMkLst>
            <pc:docMk/>
            <pc:sldMk cId="2124248459" sldId="314"/>
            <ac:picMk id="10" creationId="{A703AE36-9816-4006-B696-C19C84978F23}"/>
          </ac:picMkLst>
        </pc:picChg>
      </pc:sldChg>
      <pc:sldChg chg="addSp delSp modSp mod">
        <pc:chgData name="Richardson, Hannah" userId="99fc2e72-916b-4301-badb-78507e675e5b" providerId="ADAL" clId="{D605A0D5-B522-48AD-A76A-C1D62C04A46D}" dt="2025-08-04T09:51:37.832" v="144" actId="1076"/>
        <pc:sldMkLst>
          <pc:docMk/>
          <pc:sldMk cId="2955365759" sldId="315"/>
        </pc:sldMkLst>
        <pc:spChg chg="add mod">
          <ac:chgData name="Richardson, Hannah" userId="99fc2e72-916b-4301-badb-78507e675e5b" providerId="ADAL" clId="{D605A0D5-B522-48AD-A76A-C1D62C04A46D}" dt="2025-08-04T09:51:37.832" v="144" actId="1076"/>
          <ac:spMkLst>
            <pc:docMk/>
            <pc:sldMk cId="2955365759" sldId="315"/>
            <ac:spMk id="4" creationId="{8EA09C3F-CAA3-F1BB-0E35-7A9D702DAD24}"/>
          </ac:spMkLst>
        </pc:spChg>
        <pc:spChg chg="del">
          <ac:chgData name="Richardson, Hannah" userId="99fc2e72-916b-4301-badb-78507e675e5b" providerId="ADAL" clId="{D605A0D5-B522-48AD-A76A-C1D62C04A46D}" dt="2025-08-04T09:29:13.243" v="67" actId="478"/>
          <ac:spMkLst>
            <pc:docMk/>
            <pc:sldMk cId="2955365759" sldId="315"/>
            <ac:spMk id="9" creationId="{7702722C-7310-439F-999C-9CB7BAFEA367}"/>
          </ac:spMkLst>
        </pc:spChg>
        <pc:picChg chg="del">
          <ac:chgData name="Richardson, Hannah" userId="99fc2e72-916b-4301-badb-78507e675e5b" providerId="ADAL" clId="{D605A0D5-B522-48AD-A76A-C1D62C04A46D}" dt="2025-08-04T09:27:38.445" v="43" actId="478"/>
          <ac:picMkLst>
            <pc:docMk/>
            <pc:sldMk cId="2955365759" sldId="315"/>
            <ac:picMk id="10" creationId="{FC4DCA3F-D814-4323-84C2-AB8F176D84D7}"/>
          </ac:picMkLst>
        </pc:picChg>
      </pc:sldChg>
      <pc:sldMasterChg chg="modSldLayout">
        <pc:chgData name="Richardson, Hannah" userId="99fc2e72-916b-4301-badb-78507e675e5b" providerId="ADAL" clId="{D605A0D5-B522-48AD-A76A-C1D62C04A46D}" dt="2025-08-04T09:38:30.426" v="77"/>
        <pc:sldMasterMkLst>
          <pc:docMk/>
          <pc:sldMasterMk cId="3481007140" sldId="2147483669"/>
        </pc:sldMasterMkLst>
        <pc:sldLayoutChg chg="addSp delSp modSp mod">
          <pc:chgData name="Richardson, Hannah" userId="99fc2e72-916b-4301-badb-78507e675e5b" providerId="ADAL" clId="{D605A0D5-B522-48AD-A76A-C1D62C04A46D}" dt="2025-08-04T09:38:30.426" v="77"/>
          <pc:sldLayoutMkLst>
            <pc:docMk/>
            <pc:sldMasterMk cId="3481007140" sldId="2147483669"/>
            <pc:sldLayoutMk cId="1895762296" sldId="2147483671"/>
          </pc:sldLayoutMkLst>
          <pc:spChg chg="add mod">
            <ac:chgData name="Richardson, Hannah" userId="99fc2e72-916b-4301-badb-78507e675e5b" providerId="ADAL" clId="{D605A0D5-B522-48AD-A76A-C1D62C04A46D}" dt="2025-08-04T09:38:30.426" v="77"/>
            <ac:spMkLst>
              <pc:docMk/>
              <pc:sldMasterMk cId="3481007140" sldId="2147483669"/>
              <pc:sldLayoutMk cId="1895762296" sldId="2147483671"/>
              <ac:spMk id="2" creationId="{C4282F17-6730-B885-F33C-554BB6A50EBB}"/>
            </ac:spMkLst>
          </pc:spChg>
          <pc:spChg chg="del">
            <ac:chgData name="Richardson, Hannah" userId="99fc2e72-916b-4301-badb-78507e675e5b" providerId="ADAL" clId="{D605A0D5-B522-48AD-A76A-C1D62C04A46D}" dt="2025-08-04T09:38:30.055" v="76" actId="478"/>
            <ac:spMkLst>
              <pc:docMk/>
              <pc:sldMasterMk cId="3481007140" sldId="2147483669"/>
              <pc:sldLayoutMk cId="1895762296" sldId="2147483671"/>
              <ac:spMk id="7" creationId="{6EE4010D-EACE-FF98-9501-2254F2203C60}"/>
            </ac:spMkLst>
          </pc:spChg>
        </pc:sldLayoutChg>
      </pc:sldMasterChg>
      <pc:sldMasterChg chg="modSldLayout">
        <pc:chgData name="Richardson, Hannah" userId="99fc2e72-916b-4301-badb-78507e675e5b" providerId="ADAL" clId="{D605A0D5-B522-48AD-A76A-C1D62C04A46D}" dt="2025-08-04T09:54:35.945" v="157"/>
        <pc:sldMasterMkLst>
          <pc:docMk/>
          <pc:sldMasterMk cId="1262004460" sldId="2147483672"/>
        </pc:sldMasterMkLst>
        <pc:sldLayoutChg chg="addSp delSp modSp mod">
          <pc:chgData name="Richardson, Hannah" userId="99fc2e72-916b-4301-badb-78507e675e5b" providerId="ADAL" clId="{D605A0D5-B522-48AD-A76A-C1D62C04A46D}" dt="2025-08-04T09:54:35.945" v="157"/>
          <pc:sldLayoutMkLst>
            <pc:docMk/>
            <pc:sldMasterMk cId="1262004460" sldId="2147483672"/>
            <pc:sldLayoutMk cId="2023622815" sldId="2147483674"/>
          </pc:sldLayoutMkLst>
          <pc:spChg chg="add mod">
            <ac:chgData name="Richardson, Hannah" userId="99fc2e72-916b-4301-badb-78507e675e5b" providerId="ADAL" clId="{D605A0D5-B522-48AD-A76A-C1D62C04A46D}" dt="2025-08-04T09:54:35.945" v="157"/>
            <ac:spMkLst>
              <pc:docMk/>
              <pc:sldMasterMk cId="1262004460" sldId="2147483672"/>
              <pc:sldLayoutMk cId="2023622815" sldId="2147483674"/>
              <ac:spMk id="2" creationId="{20E1319B-645E-D82A-7FD6-297D829AC1AB}"/>
            </ac:spMkLst>
          </pc:spChg>
          <pc:spChg chg="del">
            <ac:chgData name="Richardson, Hannah" userId="99fc2e72-916b-4301-badb-78507e675e5b" providerId="ADAL" clId="{D605A0D5-B522-48AD-A76A-C1D62C04A46D}" dt="2025-08-04T09:54:23.890" v="156" actId="478"/>
            <ac:spMkLst>
              <pc:docMk/>
              <pc:sldMasterMk cId="1262004460" sldId="2147483672"/>
              <pc:sldLayoutMk cId="2023622815" sldId="2147483674"/>
              <ac:spMk id="7" creationId="{6EE4010D-EACE-FF98-9501-2254F2203C6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F6493-2AD2-450A-AFEF-960ED7F50C9F}" type="datetimeFigureOut">
              <a:rPr lang="en-GB" smtClean="0"/>
              <a:t>04/08/2025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B1CBD3-C6E4-425A-B174-D1DD30786427}" type="slidenum">
              <a:rPr lang="en-GB" smtClean="0"/>
              <a:t>‹#›</a:t>
            </a:fld>
            <a:endParaRPr lang="en-GB" dirty="0"/>
          </a:p>
        </p:txBody>
      </p:sp>
    </p:spTree>
    <p:extLst>
      <p:ext uri="{BB962C8B-B14F-4D97-AF65-F5344CB8AC3E}">
        <p14:creationId xmlns:p14="http://schemas.microsoft.com/office/powerpoint/2010/main" val="1902856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1435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179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16010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1" y="1809368"/>
            <a:ext cx="3185636" cy="352425"/>
          </a:xfrm>
          <a:prstGeom prst="rect">
            <a:avLst/>
          </a:prstGeom>
          <a:solidFill>
            <a:srgbClr val="1F3244"/>
          </a:solidFill>
          <a:ln w="9525">
            <a:noFill/>
            <a:miter lim="800000"/>
            <a:headEnd/>
            <a:tailEnd/>
          </a:ln>
        </p:spPr>
        <p:txBody>
          <a:bodyPr rot="0" vert="horz" wrap="square" lIns="68580" tIns="34290" rIns="68580" bIns="34290" anchor="ctr" anchorCtr="0">
            <a:noAutofit/>
          </a:bodyPr>
          <a:lstStyle/>
          <a:p>
            <a:pPr algn="ctr" hangingPunct="0">
              <a:spcBef>
                <a:spcPts val="0"/>
              </a:spcBef>
              <a:spcAft>
                <a:spcPts val="150"/>
              </a:spcAft>
            </a:pPr>
            <a:r>
              <a:rPr lang="en-GB" sz="1350" b="0" kern="0" dirty="0">
                <a:solidFill>
                  <a:srgbClr val="FFFFFF"/>
                </a:solidFill>
                <a:effectLst/>
                <a:latin typeface="Arial" panose="020B0604020202020204" pitchFamily="34" charset="0"/>
                <a:ea typeface="Times New Roman" panose="02020603050405020304" pitchFamily="18" charset="0"/>
              </a:rPr>
              <a:t>HIAS MOODLE+ RESOURCE</a:t>
            </a:r>
            <a:endParaRPr lang="en-GB" sz="135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7577370" y="6221905"/>
            <a:ext cx="115443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r>
              <a:rPr lang="en-GB" sz="12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7000" y="540000"/>
            <a:ext cx="1414800" cy="962064"/>
          </a:xfrm>
          <a:prstGeom prst="rect">
            <a:avLst/>
          </a:prstGeom>
        </p:spPr>
      </p:pic>
    </p:spTree>
    <p:extLst>
      <p:ext uri="{BB962C8B-B14F-4D97-AF65-F5344CB8AC3E}">
        <p14:creationId xmlns:p14="http://schemas.microsoft.com/office/powerpoint/2010/main" val="92401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7577370" y="6221905"/>
            <a:ext cx="130132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fld id="{3C00743A-6E6A-4BD9-A12C-3C6F1E13A3EC}" type="slidenum">
              <a:rPr lang="en-GB" sz="750" smtClean="0">
                <a:effectLst/>
                <a:latin typeface="Arial" panose="020B0604020202020204" pitchFamily="34" charset="0"/>
                <a:ea typeface="Calibri" panose="020F0502020204030204" pitchFamily="34" charset="0"/>
                <a:cs typeface="Arial" panose="020B0604020202020204" pitchFamily="34" charset="0"/>
              </a:rPr>
              <a:pPr algn="r">
                <a:lnSpc>
                  <a:spcPct val="115000"/>
                </a:lnSpc>
                <a:spcAft>
                  <a:spcPts val="750"/>
                </a:spcAft>
              </a:pPr>
              <a:t>‹#›</a:t>
            </a:fld>
            <a:endParaRPr lang="en-GB" sz="75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C4282F17-6730-B885-F33C-554BB6A50EBB}"/>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95762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ext Box 2">
            <a:extLst>
              <a:ext uri="{FF2B5EF4-FFF2-40B4-BE49-F238E27FC236}">
                <a16:creationId xmlns:a16="http://schemas.microsoft.com/office/drawing/2014/main" id="{77728B54-37D3-ACE7-7E90-B578FD338A84}"/>
              </a:ext>
            </a:extLst>
          </p:cNvPr>
          <p:cNvSpPr txBox="1">
            <a:spLocks noChangeArrowheads="1"/>
          </p:cNvSpPr>
          <p:nvPr userDrawn="1"/>
        </p:nvSpPr>
        <p:spPr bwMode="auto">
          <a:xfrm>
            <a:off x="1" y="1809368"/>
            <a:ext cx="3185636" cy="352425"/>
          </a:xfrm>
          <a:prstGeom prst="rect">
            <a:avLst/>
          </a:prstGeom>
          <a:solidFill>
            <a:srgbClr val="1F3244"/>
          </a:solidFill>
          <a:ln w="9525">
            <a:noFill/>
            <a:miter lim="800000"/>
            <a:headEnd/>
            <a:tailEnd/>
          </a:ln>
        </p:spPr>
        <p:txBody>
          <a:bodyPr rot="0" vert="horz" wrap="square" lIns="68580" tIns="34290" rIns="68580" bIns="34290" anchor="ctr" anchorCtr="0">
            <a:noAutofit/>
          </a:bodyPr>
          <a:lstStyle/>
          <a:p>
            <a:pPr algn="ctr" hangingPunct="0">
              <a:spcBef>
                <a:spcPts val="0"/>
              </a:spcBef>
              <a:spcAft>
                <a:spcPts val="150"/>
              </a:spcAft>
            </a:pPr>
            <a:r>
              <a:rPr lang="en-GB" sz="1350" b="0" kern="0" dirty="0">
                <a:solidFill>
                  <a:srgbClr val="FFFFFF"/>
                </a:solidFill>
                <a:effectLst/>
                <a:latin typeface="Arial" panose="020B0604020202020204" pitchFamily="34" charset="0"/>
                <a:ea typeface="Times New Roman" panose="02020603050405020304" pitchFamily="18" charset="0"/>
              </a:rPr>
              <a:t>HIAS MOODLE+ RESOURCE</a:t>
            </a:r>
            <a:endParaRPr lang="en-GB" sz="1350" b="1" kern="0" dirty="0">
              <a:solidFill>
                <a:srgbClr val="FFFFFF"/>
              </a:solidFill>
              <a:effectLst/>
              <a:latin typeface="Arial" panose="020B0604020202020204" pitchFamily="34" charset="0"/>
              <a:ea typeface="Times New Roman" panose="02020603050405020304" pitchFamily="18" charset="0"/>
            </a:endParaRPr>
          </a:p>
        </p:txBody>
      </p:sp>
      <p:sp>
        <p:nvSpPr>
          <p:cNvPr id="8" name="Text Box 1093077983">
            <a:extLst>
              <a:ext uri="{FF2B5EF4-FFF2-40B4-BE49-F238E27FC236}">
                <a16:creationId xmlns:a16="http://schemas.microsoft.com/office/drawing/2014/main" id="{C7A85B47-2BD8-6747-DF3F-AC979F4B1CF4}"/>
              </a:ext>
            </a:extLst>
          </p:cNvPr>
          <p:cNvSpPr txBox="1">
            <a:spLocks/>
          </p:cNvSpPr>
          <p:nvPr userDrawn="1"/>
        </p:nvSpPr>
        <p:spPr>
          <a:xfrm>
            <a:off x="7577370" y="6221905"/>
            <a:ext cx="115443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r>
              <a:rPr lang="en-GB" sz="1200" b="1" dirty="0">
                <a:solidFill>
                  <a:srgbClr val="1F3244"/>
                </a:solidFill>
                <a:effectLst/>
                <a:latin typeface="Arial" panose="020B0604020202020204" pitchFamily="34" charset="0"/>
                <a:ea typeface="Calibri" panose="020F0502020204030204" pitchFamily="34" charset="0"/>
                <a:cs typeface="Arial" panose="020B0604020202020204" pitchFamily="34" charset="0"/>
              </a:rPr>
              <a:t>hants.gov.uk</a:t>
            </a:r>
            <a:endParaRPr lang="en-GB" sz="9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47164807-8B4E-3DC7-32FE-12D4F98A331C}"/>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10" name="Picture 9" descr="A blue and white sign with white text&#10;&#10;Description automatically generated">
            <a:extLst>
              <a:ext uri="{FF2B5EF4-FFF2-40B4-BE49-F238E27FC236}">
                <a16:creationId xmlns:a16="http://schemas.microsoft.com/office/drawing/2014/main" id="{9F0E0B87-8A9B-5BAC-E877-2BD871710B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7000" y="540000"/>
            <a:ext cx="1414800" cy="962064"/>
          </a:xfrm>
          <a:prstGeom prst="rect">
            <a:avLst/>
          </a:prstGeom>
        </p:spPr>
      </p:pic>
    </p:spTree>
    <p:extLst>
      <p:ext uri="{BB962C8B-B14F-4D97-AF65-F5344CB8AC3E}">
        <p14:creationId xmlns:p14="http://schemas.microsoft.com/office/powerpoint/2010/main" val="380751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0DCD4B-9579-2C52-D611-08CAEF62B801}"/>
              </a:ext>
            </a:extLst>
          </p:cNvPr>
          <p:cNvSpPr txBox="1"/>
          <p:nvPr userDrawn="1"/>
        </p:nvSpPr>
        <p:spPr>
          <a:xfrm>
            <a:off x="265311" y="6274185"/>
            <a:ext cx="1648756" cy="216534"/>
          </a:xfrm>
          <a:prstGeom prst="rect">
            <a:avLst/>
          </a:prstGeom>
          <a:noFill/>
        </p:spPr>
        <p:txBody>
          <a:bodyPr wrap="square">
            <a:spAutoFit/>
          </a:bodyPr>
          <a:lstStyle/>
          <a:p>
            <a:pPr>
              <a:lnSpc>
                <a:spcPct val="115000"/>
              </a:lnSpc>
              <a:spcBef>
                <a:spcPts val="750"/>
              </a:spcBef>
            </a:pPr>
            <a:r>
              <a:rPr lang="en-GB" sz="750" b="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Hampshire County Council</a:t>
            </a:r>
            <a:endParaRPr lang="en-GB" sz="750" b="1"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Text Box 1093077983">
            <a:extLst>
              <a:ext uri="{FF2B5EF4-FFF2-40B4-BE49-F238E27FC236}">
                <a16:creationId xmlns:a16="http://schemas.microsoft.com/office/drawing/2014/main" id="{933E6601-BE5E-F407-0883-C0A9A9634EFF}"/>
              </a:ext>
            </a:extLst>
          </p:cNvPr>
          <p:cNvSpPr txBox="1">
            <a:spLocks/>
          </p:cNvSpPr>
          <p:nvPr userDrawn="1"/>
        </p:nvSpPr>
        <p:spPr>
          <a:xfrm>
            <a:off x="7577370" y="6221905"/>
            <a:ext cx="1301320" cy="395605"/>
          </a:xfrm>
          <a:prstGeom prst="rect">
            <a:avLst/>
          </a:prstGeom>
          <a:noFill/>
          <a:ln w="6350">
            <a:noFill/>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r">
              <a:lnSpc>
                <a:spcPct val="115000"/>
              </a:lnSpc>
              <a:spcAft>
                <a:spcPts val="750"/>
              </a:spcAft>
            </a:pPr>
            <a:fld id="{3C00743A-6E6A-4BD9-A12C-3C6F1E13A3EC}" type="slidenum">
              <a:rPr lang="en-GB" sz="750" smtClean="0">
                <a:effectLst/>
                <a:latin typeface="Arial" panose="020B0604020202020204" pitchFamily="34" charset="0"/>
                <a:ea typeface="Calibri" panose="020F0502020204030204" pitchFamily="34" charset="0"/>
                <a:cs typeface="Arial" panose="020B0604020202020204" pitchFamily="34" charset="0"/>
              </a:rPr>
              <a:pPr algn="r">
                <a:lnSpc>
                  <a:spcPct val="115000"/>
                </a:lnSpc>
                <a:spcAft>
                  <a:spcPts val="750"/>
                </a:spcAft>
              </a:pPr>
              <a:t>‹#›</a:t>
            </a:fld>
            <a:endParaRPr lang="en-GB" sz="75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 Box 2">
            <a:extLst>
              <a:ext uri="{FF2B5EF4-FFF2-40B4-BE49-F238E27FC236}">
                <a16:creationId xmlns:a16="http://schemas.microsoft.com/office/drawing/2014/main" id="{20E1319B-645E-D82A-7FD6-297D829AC1AB}"/>
              </a:ext>
            </a:extLst>
          </p:cNvPr>
          <p:cNvSpPr txBox="1">
            <a:spLocks noChangeArrowheads="1"/>
          </p:cNvSpPr>
          <p:nvPr userDrawn="1"/>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2362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71614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36144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73923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173317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0458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49797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345829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EFD23-5F8F-45F7-AED0-145E4C393D5C}" type="datetimeFigureOut">
              <a:rPr lang="en-GB" smtClean="0"/>
              <a:t>04/08/2025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CD752B4-8509-4D01-8000-3C423673AE0A}" type="slidenum">
              <a:rPr lang="en-GB" smtClean="0"/>
              <a:t>‹#›</a:t>
            </a:fld>
            <a:endParaRPr lang="en-GB" dirty="0"/>
          </a:p>
        </p:txBody>
      </p:sp>
    </p:spTree>
    <p:extLst>
      <p:ext uri="{BB962C8B-B14F-4D97-AF65-F5344CB8AC3E}">
        <p14:creationId xmlns:p14="http://schemas.microsoft.com/office/powerpoint/2010/main" val="207710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4EFD23-5F8F-45F7-AED0-145E4C393D5C}" type="datetimeFigureOut">
              <a:rPr lang="en-GB" smtClean="0"/>
              <a:t>04/08/2025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752B4-8509-4D01-8000-3C423673AE0A}" type="slidenum">
              <a:rPr lang="en-GB" smtClean="0"/>
              <a:t>‹#›</a:t>
            </a:fld>
            <a:endParaRPr lang="en-GB" dirty="0"/>
          </a:p>
        </p:txBody>
      </p:sp>
    </p:spTree>
    <p:extLst>
      <p:ext uri="{BB962C8B-B14F-4D97-AF65-F5344CB8AC3E}">
        <p14:creationId xmlns:p14="http://schemas.microsoft.com/office/powerpoint/2010/main" val="164274871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51" r:id="rId3"/>
    <p:sldLayoutId id="2147483652" r:id="rId4"/>
    <p:sldLayoutId id="2147483653" r:id="rId5"/>
    <p:sldLayoutId id="2147483654" r:id="rId6"/>
    <p:sldLayoutId id="2147483663" r:id="rId7"/>
    <p:sldLayoutId id="2147483656" r:id="rId8"/>
    <p:sldLayoutId id="2147483657"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3481007140"/>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BC6E16-C334-E330-F909-4B791248327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CB8C42-0D4C-2932-2835-80DFF2EFCAA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37DF9-DBF0-EE45-7175-EB54B2E1518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C8C7C3-2E19-4984-A90F-A1CE91F7A559}" type="datetimeFigureOut">
              <a:rPr lang="en-GB" smtClean="0"/>
              <a:t>04/08/2025</a:t>
            </a:fld>
            <a:endParaRPr lang="en-GB"/>
          </a:p>
        </p:txBody>
      </p:sp>
      <p:sp>
        <p:nvSpPr>
          <p:cNvPr id="5" name="Footer Placeholder 4">
            <a:extLst>
              <a:ext uri="{FF2B5EF4-FFF2-40B4-BE49-F238E27FC236}">
                <a16:creationId xmlns:a16="http://schemas.microsoft.com/office/drawing/2014/main" id="{F4AA0626-62DD-32E8-C3B7-B7F25BB4A7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77405B-7C57-D0CA-A898-0F99039AF50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B0B187-6E23-47C3-BFC7-E3738DBB3BE4}" type="slidenum">
              <a:rPr lang="en-GB" smtClean="0"/>
              <a:t>‹#›</a:t>
            </a:fld>
            <a:endParaRPr lang="en-GB"/>
          </a:p>
        </p:txBody>
      </p:sp>
    </p:spTree>
    <p:extLst>
      <p:ext uri="{BB962C8B-B14F-4D97-AF65-F5344CB8AC3E}">
        <p14:creationId xmlns:p14="http://schemas.microsoft.com/office/powerpoint/2010/main" val="1262004460"/>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s://geography.hias.hants.gov.uk/course/view.php?id=159" TargetMode="External"/><Relationship Id="rId13" Type="http://schemas.openxmlformats.org/officeDocument/2006/relationships/hyperlink" Target="https://art.hias.hants.gov.uk/course/view.php?id=35" TargetMode="External"/><Relationship Id="rId18" Type="http://schemas.openxmlformats.org/officeDocument/2006/relationships/hyperlink" Target="https://hias-moodle.mylearningapp.com/course/view.php?id=176" TargetMode="External"/><Relationship Id="rId3" Type="http://schemas.openxmlformats.org/officeDocument/2006/relationships/hyperlink" Target="mailto:htlcdev@hants.gov.uk" TargetMode="External"/><Relationship Id="rId7" Type="http://schemas.openxmlformats.org/officeDocument/2006/relationships/hyperlink" Target="https://science.hias.hants.gov.uk/course/view.php?id=155" TargetMode="External"/><Relationship Id="rId12" Type="http://schemas.openxmlformats.org/officeDocument/2006/relationships/hyperlink" Target="https://computing.hias.hants.gov.uk/course/view.php?id=43" TargetMode="External"/><Relationship Id="rId17" Type="http://schemas.openxmlformats.org/officeDocument/2006/relationships/hyperlink" Target="https://sen.hias.hants.gov.uk/course/view.php?id=5" TargetMode="External"/><Relationship Id="rId2" Type="http://schemas.openxmlformats.org/officeDocument/2006/relationships/hyperlink" Target="mailto:jayne.stillman@hants.gov.uk" TargetMode="External"/><Relationship Id="rId16" Type="http://schemas.openxmlformats.org/officeDocument/2006/relationships/hyperlink" Target="https://hias-moodle.mylearningapp.com/course/view.php?id=223" TargetMode="External"/><Relationship Id="rId1" Type="http://schemas.openxmlformats.org/officeDocument/2006/relationships/slideLayout" Target="../slideLayouts/slideLayout13.xml"/><Relationship Id="rId6" Type="http://schemas.openxmlformats.org/officeDocument/2006/relationships/hyperlink" Target="https://maths.hias.hants.gov.uk/course/view.php?id=218" TargetMode="External"/><Relationship Id="rId11" Type="http://schemas.openxmlformats.org/officeDocument/2006/relationships/hyperlink" Target="https://leadership.hias.hants.gov.uk/course/view.php?id=144" TargetMode="External"/><Relationship Id="rId5" Type="http://schemas.openxmlformats.org/officeDocument/2006/relationships/hyperlink" Target="https://english.hias.hants.gov.uk/course/view.php?id=740" TargetMode="External"/><Relationship Id="rId15" Type="http://schemas.openxmlformats.org/officeDocument/2006/relationships/hyperlink" Target="https://assessment.hias.hants.gov.uk/course/view.php?id=20" TargetMode="External"/><Relationship Id="rId10" Type="http://schemas.openxmlformats.org/officeDocument/2006/relationships/hyperlink" Target="https://history.hias.hants.gov.uk/course/view.php?id=91" TargetMode="External"/><Relationship Id="rId19" Type="http://schemas.openxmlformats.org/officeDocument/2006/relationships/hyperlink" Target="https://languages.hias.hants.gov.uk/course/view.php?id=3" TargetMode="External"/><Relationship Id="rId4" Type="http://schemas.openxmlformats.org/officeDocument/2006/relationships/hyperlink" Target="https://hias-moodle.mylearningapp.com/mod/page/view.php?id=481" TargetMode="External"/><Relationship Id="rId9" Type="http://schemas.openxmlformats.org/officeDocument/2006/relationships/hyperlink" Target="https://re.hias.hants.gov.uk/course/view.php?id=118" TargetMode="External"/><Relationship Id="rId14" Type="http://schemas.openxmlformats.org/officeDocument/2006/relationships/hyperlink" Target="https://designandtechnology.hias.hants.gov.uk/course/view.php?id=3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jennifercollier.co.uk/" TargetMode="Externa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93989"/>
            <a:ext cx="6120680" cy="622920"/>
          </a:xfrm>
        </p:spPr>
        <p:txBody>
          <a:bodyPr>
            <a:normAutofit/>
          </a:bodyPr>
          <a:lstStyle/>
          <a:p>
            <a:pPr algn="l"/>
            <a:r>
              <a:rPr lang="en-GB" sz="2800" b="1" dirty="0">
                <a:latin typeface="Arial" panose="020B0604020202020204" pitchFamily="34" charset="0"/>
                <a:cs typeface="Arial" panose="020B0604020202020204" pitchFamily="34" charset="0"/>
              </a:rPr>
              <a:t>Memories</a:t>
            </a:r>
          </a:p>
        </p:txBody>
      </p:sp>
      <p:sp>
        <p:nvSpPr>
          <p:cNvPr id="3" name="Subtitle 2"/>
          <p:cNvSpPr>
            <a:spLocks noGrp="1"/>
          </p:cNvSpPr>
          <p:nvPr>
            <p:ph type="subTitle" idx="1"/>
          </p:nvPr>
        </p:nvSpPr>
        <p:spPr>
          <a:xfrm>
            <a:off x="291681" y="3459785"/>
            <a:ext cx="7776864" cy="622920"/>
          </a:xfrm>
        </p:spPr>
        <p:txBody>
          <a:bodyPr>
            <a:normAutofit/>
          </a:bodyPr>
          <a:lstStyle/>
          <a:p>
            <a:pPr algn="l"/>
            <a:r>
              <a:rPr lang="en-GB" sz="2400" dirty="0">
                <a:solidFill>
                  <a:schemeClr val="tx1"/>
                </a:solidFill>
                <a:latin typeface="Arial" panose="020B0604020202020204" pitchFamily="34" charset="0"/>
                <a:cs typeface="Arial" panose="020B0604020202020204" pitchFamily="34" charset="0"/>
              </a:rPr>
              <a:t>Investigating collage</a:t>
            </a:r>
          </a:p>
        </p:txBody>
      </p:sp>
      <p:pic>
        <p:nvPicPr>
          <p:cNvPr id="11" name="Picture 10">
            <a:extLst>
              <a:ext uri="{FF2B5EF4-FFF2-40B4-BE49-F238E27FC236}">
                <a16:creationId xmlns:a16="http://schemas.microsoft.com/office/drawing/2014/main" id="{D1E398AA-1C13-4A25-8B40-897FB2149022}"/>
              </a:ext>
            </a:extLst>
          </p:cNvPr>
          <p:cNvPicPr>
            <a:picLocks noChangeAspect="1"/>
          </p:cNvPicPr>
          <p:nvPr/>
        </p:nvPicPr>
        <p:blipFill>
          <a:blip r:embed="rId2"/>
          <a:stretch>
            <a:fillRect/>
          </a:stretch>
        </p:blipFill>
        <p:spPr>
          <a:xfrm>
            <a:off x="3616870" y="1621677"/>
            <a:ext cx="5203602" cy="3614646"/>
          </a:xfrm>
          <a:prstGeom prst="rect">
            <a:avLst/>
          </a:prstGeom>
        </p:spPr>
      </p:pic>
      <p:sp>
        <p:nvSpPr>
          <p:cNvPr id="12" name="Subtitle 2">
            <a:extLst>
              <a:ext uri="{FF2B5EF4-FFF2-40B4-BE49-F238E27FC236}">
                <a16:creationId xmlns:a16="http://schemas.microsoft.com/office/drawing/2014/main" id="{86E82B78-CD13-4492-ABDE-E5DAEA94F2C7}"/>
              </a:ext>
            </a:extLst>
          </p:cNvPr>
          <p:cNvSpPr txBox="1">
            <a:spLocks/>
          </p:cNvSpPr>
          <p:nvPr/>
        </p:nvSpPr>
        <p:spPr>
          <a:xfrm>
            <a:off x="288920" y="4180958"/>
            <a:ext cx="7776864"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dirty="0">
                <a:solidFill>
                  <a:schemeClr val="tx1"/>
                </a:solidFill>
                <a:latin typeface="Arial" panose="020B0604020202020204" pitchFamily="34" charset="0"/>
                <a:cs typeface="Arial" panose="020B0604020202020204" pitchFamily="34" charset="0"/>
              </a:rPr>
              <a:t>KS3/4</a:t>
            </a:r>
          </a:p>
        </p:txBody>
      </p:sp>
      <p:sp>
        <p:nvSpPr>
          <p:cNvPr id="4" name="Text Box 2">
            <a:extLst>
              <a:ext uri="{FF2B5EF4-FFF2-40B4-BE49-F238E27FC236}">
                <a16:creationId xmlns:a16="http://schemas.microsoft.com/office/drawing/2014/main" id="{5AEC9489-E94A-9F2C-CF41-885257981D39}"/>
              </a:ext>
            </a:extLst>
          </p:cNvPr>
          <p:cNvSpPr txBox="1">
            <a:spLocks noChangeArrowheads="1"/>
          </p:cNvSpPr>
          <p:nvPr/>
        </p:nvSpPr>
        <p:spPr bwMode="auto">
          <a:xfrm>
            <a:off x="0" y="200976"/>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pic>
        <p:nvPicPr>
          <p:cNvPr id="5" name="Picture 4" descr="A close-up of a logo&#10;&#10;Description automatically generated">
            <a:extLst>
              <a:ext uri="{FF2B5EF4-FFF2-40B4-BE49-F238E27FC236}">
                <a16:creationId xmlns:a16="http://schemas.microsoft.com/office/drawing/2014/main" id="{3E6CD192-3EBC-1CD0-114D-D791C576A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872" y="228477"/>
            <a:ext cx="1885950" cy="960755"/>
          </a:xfrm>
          <a:prstGeom prst="rect">
            <a:avLst/>
          </a:prstGeom>
        </p:spPr>
      </p:pic>
      <p:sp>
        <p:nvSpPr>
          <p:cNvPr id="6" name="Text Box 2">
            <a:extLst>
              <a:ext uri="{FF2B5EF4-FFF2-40B4-BE49-F238E27FC236}">
                <a16:creationId xmlns:a16="http://schemas.microsoft.com/office/drawing/2014/main" id="{541D1C11-39AB-2865-4649-134339883DDA}"/>
              </a:ext>
            </a:extLst>
          </p:cNvPr>
          <p:cNvSpPr txBox="1">
            <a:spLocks noChangeArrowheads="1"/>
          </p:cNvSpPr>
          <p:nvPr/>
        </p:nvSpPr>
        <p:spPr bwMode="auto">
          <a:xfrm>
            <a:off x="264290" y="5031895"/>
            <a:ext cx="5878195" cy="131286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Jayne Stillman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Final version</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buNone/>
            </a:pPr>
            <a:r>
              <a:rPr lang="en-GB" sz="1200" b="0" i="0" dirty="0">
                <a:effectLst/>
                <a:latin typeface="Arial" panose="020B0604020202020204" pitchFamily="34" charset="0"/>
                <a:ea typeface="Times New Roman" panose="02020603050405020304" pitchFamily="18" charset="0"/>
                <a:cs typeface="Arial" panose="020B0604020202020204" pitchFamily="34" charset="0"/>
              </a:rPr>
              <a:t> </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1000"/>
              </a:spcBef>
            </a:pPr>
            <a:r>
              <a:rPr lang="en-GB" sz="1200" b="0" i="0" dirty="0">
                <a:effectLst/>
                <a:latin typeface="Arial" panose="020B0604020202020204" pitchFamily="34" charset="0"/>
                <a:ea typeface="Times New Roman" panose="02020603050405020304" pitchFamily="18" charset="0"/>
                <a:cs typeface="Arial" panose="020B0604020202020204" pitchFamily="34" charset="0"/>
              </a:rPr>
              <a:t>© Hampshire County Council</a:t>
            </a:r>
            <a:endParaRPr lang="en-GB" sz="1100" b="1"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16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3200" b="1" dirty="0">
                <a:latin typeface="Arial" panose="020B0604020202020204" pitchFamily="34" charset="0"/>
                <a:cs typeface="Arial" panose="020B0604020202020204" pitchFamily="34" charset="0"/>
              </a:rPr>
              <a:t>Memories</a:t>
            </a:r>
          </a:p>
        </p:txBody>
      </p:sp>
      <p:sp>
        <p:nvSpPr>
          <p:cNvPr id="3" name="Subtitle 2"/>
          <p:cNvSpPr>
            <a:spLocks noGrp="1"/>
          </p:cNvSpPr>
          <p:nvPr>
            <p:ph type="subTitle" idx="1"/>
          </p:nvPr>
        </p:nvSpPr>
        <p:spPr>
          <a:xfrm>
            <a:off x="395536" y="1240085"/>
            <a:ext cx="8424936" cy="4925219"/>
          </a:xfrm>
        </p:spPr>
        <p:txBody>
          <a:bodyPr>
            <a:noAutofit/>
          </a:bodyPr>
          <a:lstStyle/>
          <a:p>
            <a:pPr marL="342900" lvl="0" indent="-342900" algn="l">
              <a:spcBef>
                <a:spcPts val="0"/>
              </a:spcBef>
              <a:buFont typeface="+mj-lt"/>
              <a:buAutoNum type="arabicPeriod" startAt="8"/>
            </a:pPr>
            <a:r>
              <a:rPr lang="en-GB" sz="2400" dirty="0">
                <a:solidFill>
                  <a:prstClr val="black"/>
                </a:solidFill>
                <a:latin typeface="Arial" panose="020B0604020202020204" pitchFamily="34" charset="0"/>
                <a:cs typeface="Arial" panose="020B0604020202020204" pitchFamily="34" charset="0"/>
              </a:rPr>
              <a:t>Collect up your artwork for this project and tidy it for presentation. Before you make it into a sketchbook / booklet or a sheet do you need to mount any pieces? Place it into position first and carefully fix it.</a:t>
            </a:r>
          </a:p>
          <a:p>
            <a:pPr lvl="0" algn="l">
              <a:spcBef>
                <a:spcPts val="0"/>
              </a:spcBef>
            </a:pPr>
            <a:endParaRPr lang="en-GB" sz="2400" dirty="0">
              <a:solidFill>
                <a:prstClr val="black"/>
              </a:solidFill>
              <a:latin typeface="Arial" panose="020B0604020202020204" pitchFamily="34" charset="0"/>
              <a:cs typeface="Arial" panose="020B0604020202020204" pitchFamily="34" charset="0"/>
            </a:endParaRPr>
          </a:p>
          <a:p>
            <a:pPr marL="342900" lvl="0" indent="-342900" algn="l">
              <a:spcBef>
                <a:spcPts val="0"/>
              </a:spcBef>
              <a:buFont typeface="+mj-lt"/>
              <a:buAutoNum type="arabicPeriod" startAt="8"/>
            </a:pPr>
            <a:r>
              <a:rPr lang="en-GB" sz="2400" dirty="0">
                <a:solidFill>
                  <a:prstClr val="black"/>
                </a:solidFill>
                <a:latin typeface="Arial" panose="020B0604020202020204" pitchFamily="34" charset="0"/>
                <a:cs typeface="Arial" panose="020B0604020202020204" pitchFamily="34" charset="0"/>
              </a:rPr>
              <a:t>Now create a sketchbook. You could clip it together, hole punch and tag it, bind it down the side.</a:t>
            </a:r>
          </a:p>
        </p:txBody>
      </p:sp>
      <p:sp>
        <p:nvSpPr>
          <p:cNvPr id="4" name="Text Box 2">
            <a:extLst>
              <a:ext uri="{FF2B5EF4-FFF2-40B4-BE49-F238E27FC236}">
                <a16:creationId xmlns:a16="http://schemas.microsoft.com/office/drawing/2014/main" id="{8EA09C3F-CAA3-F1BB-0E35-7A9D702DAD24}"/>
              </a:ext>
            </a:extLst>
          </p:cNvPr>
          <p:cNvSpPr txBox="1">
            <a:spLocks noChangeArrowheads="1"/>
          </p:cNvSpPr>
          <p:nvPr/>
        </p:nvSpPr>
        <p:spPr bwMode="auto">
          <a:xfrm>
            <a:off x="0" y="-6833"/>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95536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623A4-FD65-B0FD-0605-71E977F431BD}"/>
              </a:ext>
            </a:extLst>
          </p:cNvPr>
          <p:cNvSpPr txBox="1"/>
          <p:nvPr/>
        </p:nvSpPr>
        <p:spPr>
          <a:xfrm>
            <a:off x="395536" y="908720"/>
            <a:ext cx="8092440" cy="5047536"/>
          </a:xfrm>
          <a:prstGeom prst="rect">
            <a:avLst/>
          </a:prstGeom>
          <a:noFill/>
        </p:spPr>
        <p:txBody>
          <a:bodyPr wrap="square">
            <a:spAutoFit/>
          </a:bodyPr>
          <a:lstStyle/>
          <a:p>
            <a:pPr defTabSz="685800">
              <a:tabLst>
                <a:tab pos="2149316" algn="ctr"/>
                <a:tab pos="4298633" algn="r"/>
              </a:tabLst>
            </a:pPr>
            <a:r>
              <a:rPr lang="en-GB" b="1" dirty="0">
                <a:solidFill>
                  <a:srgbClr val="0088CE"/>
                </a:solidFill>
                <a:latin typeface="Arial" panose="020B0604020202020204" pitchFamily="34" charset="0"/>
                <a:cs typeface="Arial" panose="020B0604020202020204" pitchFamily="34" charset="0"/>
              </a:rPr>
              <a:t>Art</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Jayne Stillman</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2"/>
              </a:rPr>
              <a:t>jayne.stillman@hants.gov.uk</a:t>
            </a: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For further details on the full range of services available please contact us using the following email: </a:t>
            </a:r>
            <a:r>
              <a:rPr lang="en-GB" sz="1100" dirty="0">
                <a:solidFill>
                  <a:prstClr val="black"/>
                </a:solidFill>
                <a:latin typeface="Arial" panose="020B0604020202020204" pitchFamily="34" charset="0"/>
                <a:cs typeface="Arial" panose="020B0604020202020204" pitchFamily="34" charset="0"/>
                <a:hlinkClick r:id="rId3"/>
              </a:rPr>
              <a:t>htlcdev@hants.gov.uk</a:t>
            </a: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b="1" dirty="0">
                <a:solidFill>
                  <a:srgbClr val="0088CE"/>
                </a:solidFill>
                <a:latin typeface="Arial" panose="020B0604020202020204" pitchFamily="34" charset="0"/>
                <a:cs typeface="Arial" panose="020B0604020202020204" pitchFamily="34" charset="0"/>
              </a:rPr>
              <a:t>Upcoming Courses</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Keep up-to-date with our learning opportunities for each subject through our Upcoming Course pages linked below. To browse the full catalogue of learning offers, visit our new Learning Zone. Full details of how to access the site to make a booking are provided </a:t>
            </a:r>
            <a:r>
              <a:rPr lang="en-GB" sz="1100" dirty="0">
                <a:solidFill>
                  <a:prstClr val="black"/>
                </a:solidFill>
                <a:latin typeface="Arial" panose="020B0604020202020204" pitchFamily="34" charset="0"/>
                <a:cs typeface="Arial" panose="020B0604020202020204" pitchFamily="34" charset="0"/>
                <a:hlinkClick r:id="rId4"/>
              </a:rPr>
              <a:t>here</a:t>
            </a:r>
            <a:r>
              <a:rPr lang="en-GB" sz="1100" dirty="0">
                <a:solidFill>
                  <a:prstClr val="black"/>
                </a:solidFill>
                <a:latin typeface="Arial" panose="020B0604020202020204" pitchFamily="34" charset="0"/>
                <a:cs typeface="Arial" panose="020B0604020202020204" pitchFamily="34" charset="0"/>
              </a:rPr>
              <a:t>.</a:t>
            </a:r>
          </a:p>
          <a:p>
            <a:pPr defTabSz="685800">
              <a:tabLst>
                <a:tab pos="2149316" algn="ctr"/>
                <a:tab pos="4298633" algn="r"/>
              </a:tabLst>
            </a:pPr>
            <a:r>
              <a:rPr lang="en-GB" sz="1100" dirty="0">
                <a:solidFill>
                  <a:prstClr val="black"/>
                </a:solidFill>
                <a:latin typeface="Arial" panose="020B0604020202020204" pitchFamily="34" charset="0"/>
                <a:cs typeface="Arial" panose="020B0604020202020204" pitchFamily="34" charset="0"/>
              </a:rPr>
              <a:t> </a:t>
            </a: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5"/>
              </a:rPr>
              <a:t>English</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6"/>
              </a:rPr>
              <a:t>Maths</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7"/>
              </a:rPr>
              <a:t>Science</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8"/>
              </a:rPr>
              <a:t>Geography</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9"/>
              </a:rPr>
              <a:t>RE</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0"/>
              </a:rPr>
              <a:t>History</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1"/>
              </a:rPr>
              <a:t>Leadership</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2"/>
              </a:rPr>
              <a:t>Computing</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3"/>
              </a:rPr>
              <a:t>Art</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4"/>
              </a:rPr>
              <a:t>D&amp;T</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5"/>
              </a:rPr>
              <a:t>Assessment</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6"/>
              </a:rPr>
              <a:t>Support Staff</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7"/>
              </a:rPr>
              <a:t>SEN</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8"/>
              </a:rPr>
              <a:t>TED</a:t>
            </a:r>
            <a:endParaRPr lang="en-GB" sz="1100" dirty="0">
              <a:solidFill>
                <a:prstClr val="black"/>
              </a:solidFill>
              <a:latin typeface="Arial" panose="020B0604020202020204" pitchFamily="34" charset="0"/>
              <a:cs typeface="Arial" panose="020B0604020202020204" pitchFamily="34" charset="0"/>
            </a:endParaRPr>
          </a:p>
          <a:p>
            <a:pPr marL="136922" indent="-136922" defTabSz="685800">
              <a:buFont typeface="Symbol" panose="05050102010706020507" pitchFamily="18" charset="2"/>
              <a:buChar char=""/>
              <a:tabLst>
                <a:tab pos="2149316" algn="ctr"/>
                <a:tab pos="4298633" algn="r"/>
              </a:tabLst>
            </a:pPr>
            <a:r>
              <a:rPr lang="en-GB" sz="1100" dirty="0">
                <a:solidFill>
                  <a:prstClr val="black"/>
                </a:solidFill>
                <a:latin typeface="Arial" panose="020B0604020202020204" pitchFamily="34" charset="0"/>
                <a:cs typeface="Arial" panose="020B0604020202020204" pitchFamily="34" charset="0"/>
                <a:hlinkClick r:id="rId19"/>
              </a:rPr>
              <a:t>MFL</a:t>
            </a:r>
            <a:endParaRPr lang="en-GB" sz="11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258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3FCF5F-FF63-E57C-3189-BACAAF75DD8D}"/>
              </a:ext>
            </a:extLst>
          </p:cNvPr>
          <p:cNvSpPr txBox="1"/>
          <p:nvPr/>
        </p:nvSpPr>
        <p:spPr>
          <a:xfrm>
            <a:off x="323528" y="836712"/>
            <a:ext cx="8084820" cy="3662541"/>
          </a:xfrm>
          <a:prstGeom prst="rect">
            <a:avLst/>
          </a:prstGeom>
          <a:noFill/>
        </p:spPr>
        <p:txBody>
          <a:bodyPr wrap="square">
            <a:spAutoFit/>
          </a:bodyPr>
          <a:lstStyle/>
          <a:p>
            <a:pPr defTabSz="685800">
              <a:tabLst>
                <a:tab pos="2149316" algn="ctr"/>
                <a:tab pos="4298633" algn="r"/>
              </a:tabLst>
            </a:pPr>
            <a:r>
              <a:rPr lang="en-GB" b="1" dirty="0">
                <a:solidFill>
                  <a:srgbClr val="0088CE"/>
                </a:solidFill>
                <a:latin typeface="Arial" panose="020B0604020202020204" pitchFamily="34" charset="0"/>
                <a:ea typeface="Calibri" panose="020F0502020204030204" pitchFamily="34" charset="0"/>
                <a:cs typeface="Arial" panose="020B0604020202020204" pitchFamily="34" charset="0"/>
              </a:rPr>
              <a:t>Terms and conditions</a:t>
            </a:r>
            <a:endParaRPr lang="en-GB"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Terms of licence</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This file is for personal or classroom use only. By using it, you agree that you will not copy or reproduce this file except for your own personal, non-commercial use. HIAS have the right to modify the terms of this agreement at any time; the modification will be effective immediately and shall replace all prior agreements. </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You are welcome to:</a:t>
            </a:r>
            <a:endParaRPr lang="en-GB" sz="1200" dirty="0">
              <a:solidFill>
                <a:srgbClr val="0088CE"/>
              </a:solidFill>
              <a:latin typeface="Arial" panose="020B0604020202020204" pitchFamily="34" charset="0"/>
              <a:ea typeface="Calibri" panose="020F0502020204030204" pitchFamily="34" charset="0"/>
              <a:cs typeface="Arial" panose="020B0604020202020204" pitchFamily="34" charset="0"/>
            </a:endParaRP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download this resource</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save this resource on your computer</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print as many copies as you would like to use in your school</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amend this electronic resource so long as you acknowledge its source and do not share as your own work.</a:t>
            </a:r>
          </a:p>
          <a:p>
            <a:pPr defTabSz="685800">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 </a:t>
            </a:r>
          </a:p>
          <a:p>
            <a:pPr defTabSz="685800">
              <a:tabLst>
                <a:tab pos="2149316" algn="ctr"/>
                <a:tab pos="4298633" algn="r"/>
              </a:tabLst>
            </a:pPr>
            <a:r>
              <a:rPr lang="en-GB" sz="1200" b="1" dirty="0">
                <a:solidFill>
                  <a:srgbClr val="0088CE"/>
                </a:solidFill>
                <a:latin typeface="Arial" panose="020B0604020202020204" pitchFamily="34" charset="0"/>
                <a:ea typeface="Calibri" panose="020F0502020204030204" pitchFamily="34" charset="0"/>
                <a:cs typeface="Arial" panose="020B0604020202020204" pitchFamily="34" charset="0"/>
              </a:rPr>
              <a:t>You may not:</a:t>
            </a:r>
            <a:endParaRPr lang="en-GB" sz="1200" dirty="0">
              <a:solidFill>
                <a:srgbClr val="0088CE"/>
              </a:solidFill>
              <a:latin typeface="Arial" panose="020B0604020202020204" pitchFamily="34" charset="0"/>
              <a:ea typeface="Calibri" panose="020F0502020204030204" pitchFamily="34" charset="0"/>
              <a:cs typeface="Arial" panose="020B0604020202020204" pitchFamily="34" charset="0"/>
            </a:endParaRP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claim this resource as your own</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sell or in any way profit from this resource</a:t>
            </a:r>
          </a:p>
          <a:p>
            <a:pPr marL="136922" indent="-136922" defTabSz="685800" fontAlgn="base" hangingPunct="0">
              <a:buFont typeface="Arial" panose="020B0604020202020204" pitchFamily="34" charset="0"/>
              <a:buChar char="•"/>
              <a:tabLst>
                <a:tab pos="2149316" algn="ctr"/>
                <a:tab pos="4298633" algn="r"/>
              </a:tabLst>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store or distribute this resource on any other website or another location where others are able to electronically retrieve it</a:t>
            </a:r>
          </a:p>
          <a:p>
            <a:pPr marL="136922" indent="-136922" defTabSz="685800" fontAlgn="base" hangingPunct="0">
              <a:buFont typeface="Arial" panose="020B0604020202020204" pitchFamily="34" charset="0"/>
              <a:buChar char="•"/>
            </a:pPr>
            <a:r>
              <a:rPr lang="en-GB" sz="1200" dirty="0">
                <a:solidFill>
                  <a:prstClr val="black"/>
                </a:solidFill>
                <a:latin typeface="Arial" panose="020B0604020202020204" pitchFamily="34" charset="0"/>
                <a:ea typeface="Calibri" panose="020F0502020204030204" pitchFamily="34" charset="0"/>
                <a:cs typeface="Arial" panose="020B0604020202020204" pitchFamily="34" charset="0"/>
              </a:rPr>
              <a:t>email this resource to anyone outside your school or transmit it in any other fashion.</a:t>
            </a:r>
          </a:p>
        </p:txBody>
      </p:sp>
    </p:spTree>
    <p:extLst>
      <p:ext uri="{BB962C8B-B14F-4D97-AF65-F5344CB8AC3E}">
        <p14:creationId xmlns:p14="http://schemas.microsoft.com/office/powerpoint/2010/main" val="224238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6A8B4C-3F2B-4A0E-BB13-93A2496C26E5}"/>
              </a:ext>
            </a:extLst>
          </p:cNvPr>
          <p:cNvPicPr>
            <a:picLocks noChangeAspect="1"/>
          </p:cNvPicPr>
          <p:nvPr/>
        </p:nvPicPr>
        <p:blipFill rotWithShape="1">
          <a:blip r:embed="rId2"/>
          <a:srcRect l="1689" r="986"/>
          <a:stretch/>
        </p:blipFill>
        <p:spPr>
          <a:xfrm>
            <a:off x="277104" y="836712"/>
            <a:ext cx="4111665" cy="5724000"/>
          </a:xfrm>
          <a:prstGeom prst="rect">
            <a:avLst/>
          </a:prstGeom>
          <a:effectLst/>
        </p:spPr>
      </p:pic>
      <p:sp>
        <p:nvSpPr>
          <p:cNvPr id="2" name="Title 1"/>
          <p:cNvSpPr>
            <a:spLocks noGrp="1"/>
          </p:cNvSpPr>
          <p:nvPr>
            <p:ph type="ctrTitle"/>
          </p:nvPr>
        </p:nvSpPr>
        <p:spPr>
          <a:xfrm>
            <a:off x="4788024" y="1214220"/>
            <a:ext cx="3670176" cy="720080"/>
          </a:xfrm>
        </p:spPr>
        <p:txBody>
          <a:bodyPr>
            <a:normAutofit/>
          </a:bodyPr>
          <a:lstStyle/>
          <a:p>
            <a:pPr algn="l"/>
            <a:r>
              <a:rPr lang="en-GB" sz="3200" b="1" dirty="0">
                <a:latin typeface="Arial" panose="020B0604020202020204" pitchFamily="34" charset="0"/>
                <a:cs typeface="Arial" panose="020B0604020202020204" pitchFamily="34" charset="0"/>
              </a:rPr>
              <a:t>Collage is…</a:t>
            </a:r>
          </a:p>
        </p:txBody>
      </p:sp>
      <p:sp>
        <p:nvSpPr>
          <p:cNvPr id="3" name="Subtitle 2"/>
          <p:cNvSpPr>
            <a:spLocks noGrp="1"/>
          </p:cNvSpPr>
          <p:nvPr>
            <p:ph type="subTitle" idx="1"/>
          </p:nvPr>
        </p:nvSpPr>
        <p:spPr>
          <a:xfrm>
            <a:off x="4788024" y="2060848"/>
            <a:ext cx="3816424" cy="4248472"/>
          </a:xfrm>
        </p:spPr>
        <p:txBody>
          <a:bodyPr>
            <a:normAutofit lnSpcReduction="10000"/>
          </a:bodyPr>
          <a:lstStyle/>
          <a:p>
            <a:pPr algn="l"/>
            <a:r>
              <a:rPr lang="en-GB" sz="2400" dirty="0">
                <a:solidFill>
                  <a:schemeClr val="tx1"/>
                </a:solidFill>
                <a:latin typeface="Arial" panose="020B0604020202020204" pitchFamily="34" charset="0"/>
                <a:cs typeface="Arial" panose="020B0604020202020204" pitchFamily="34" charset="0"/>
              </a:rPr>
              <a:t>a piece of art made by combining a collection of different papers, textures, materials and  photographs etc.</a:t>
            </a:r>
          </a:p>
          <a:p>
            <a:pPr algn="l"/>
            <a:endParaRPr lang="en-GB" sz="2400" dirty="0">
              <a:solidFill>
                <a:schemeClr val="tx1"/>
              </a:solidFill>
              <a:latin typeface="Arial" panose="020B0604020202020204" pitchFamily="34" charset="0"/>
              <a:cs typeface="Arial" panose="020B0604020202020204" pitchFamily="34" charset="0"/>
            </a:endParaRPr>
          </a:p>
          <a:p>
            <a:pPr algn="l"/>
            <a:r>
              <a:rPr lang="en-GB" sz="2400" dirty="0">
                <a:solidFill>
                  <a:schemeClr val="tx1"/>
                </a:solidFill>
                <a:latin typeface="Arial" panose="020B0604020202020204" pitchFamily="34" charset="0"/>
                <a:cs typeface="Arial" panose="020B0604020202020204" pitchFamily="34" charset="0"/>
              </a:rPr>
              <a:t>You can consider how you combine things together.      This could be gluing, stitching, sticking, tags etc. </a:t>
            </a:r>
          </a:p>
          <a:p>
            <a:pPr algn="l"/>
            <a:r>
              <a:rPr lang="en-GB" sz="2400" dirty="0">
                <a:solidFill>
                  <a:schemeClr val="tx1"/>
                </a:solidFill>
                <a:latin typeface="Arial" panose="020B0604020202020204" pitchFamily="34" charset="0"/>
                <a:cs typeface="Arial" panose="020B0604020202020204" pitchFamily="34" charset="0"/>
              </a:rPr>
              <a:t> </a:t>
            </a:r>
          </a:p>
        </p:txBody>
      </p:sp>
      <p:sp>
        <p:nvSpPr>
          <p:cNvPr id="4" name="Text Box 2">
            <a:extLst>
              <a:ext uri="{FF2B5EF4-FFF2-40B4-BE49-F238E27FC236}">
                <a16:creationId xmlns:a16="http://schemas.microsoft.com/office/drawing/2014/main" id="{48080793-A17F-A289-A9DF-2C8084790441}"/>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46800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2">
            <a:extLst>
              <a:ext uri="{FF2B5EF4-FFF2-40B4-BE49-F238E27FC236}">
                <a16:creationId xmlns:a16="http://schemas.microsoft.com/office/drawing/2014/main" id="{0FB8B0E6-C25D-4C56-B056-5BE4B0E0CF49}"/>
              </a:ext>
            </a:extLst>
          </p:cNvPr>
          <p:cNvSpPr>
            <a:spLocks noChangeArrowheads="1"/>
          </p:cNvSpPr>
          <p:nvPr/>
        </p:nvSpPr>
        <p:spPr bwMode="auto">
          <a:xfrm>
            <a:off x="3329715" y="2295792"/>
            <a:ext cx="2220515" cy="1791968"/>
          </a:xfrm>
          <a:prstGeom prst="ellipse">
            <a:avLst/>
          </a:prstGeom>
          <a:noFill/>
          <a:ln w="9525">
            <a:solidFill>
              <a:srgbClr val="000000"/>
            </a:solidFill>
            <a:round/>
            <a:headEnd/>
            <a:tailEnd/>
          </a:ln>
        </p:spPr>
        <p:txBody>
          <a:bodyPr/>
          <a:lstStyle/>
          <a:p>
            <a:pPr>
              <a:buFont typeface="Arial" charset="0"/>
              <a:buNone/>
            </a:pPr>
            <a:endParaRPr lang="en-GB" altLang="en-US" sz="4000" dirty="0">
              <a:latin typeface="Arial" panose="020B0604020202020204" pitchFamily="34" charset="0"/>
              <a:cs typeface="Arial" panose="020B0604020202020204" pitchFamily="34" charset="0"/>
            </a:endParaRPr>
          </a:p>
        </p:txBody>
      </p:sp>
      <p:sp>
        <p:nvSpPr>
          <p:cNvPr id="13" name="Oval 5">
            <a:extLst>
              <a:ext uri="{FF2B5EF4-FFF2-40B4-BE49-F238E27FC236}">
                <a16:creationId xmlns:a16="http://schemas.microsoft.com/office/drawing/2014/main" id="{F62C8820-1F52-4BB9-BF49-CFE9FB201F97}"/>
              </a:ext>
            </a:extLst>
          </p:cNvPr>
          <p:cNvSpPr>
            <a:spLocks noChangeArrowheads="1"/>
          </p:cNvSpPr>
          <p:nvPr/>
        </p:nvSpPr>
        <p:spPr bwMode="auto">
          <a:xfrm>
            <a:off x="5412068" y="1002860"/>
            <a:ext cx="1682522" cy="785058"/>
          </a:xfrm>
          <a:prstGeom prst="ellipse">
            <a:avLst/>
          </a:prstGeom>
          <a:solidFill>
            <a:srgbClr val="FFFFFF"/>
          </a:solidFill>
          <a:ln w="9525">
            <a:solidFill>
              <a:srgbClr val="000000"/>
            </a:solidFill>
            <a:round/>
            <a:headEnd/>
            <a:tailEnd/>
          </a:ln>
        </p:spPr>
        <p:txBody>
          <a:bodyPr/>
          <a:lstStyle/>
          <a:p>
            <a:pPr>
              <a:buFont typeface="Arial" charset="0"/>
              <a:buNone/>
            </a:pPr>
            <a:r>
              <a:rPr lang="en-GB" altLang="en-US" sz="1600" dirty="0">
                <a:latin typeface="Arial" panose="020B0604020202020204" pitchFamily="34" charset="0"/>
                <a:cs typeface="Arial" panose="020B0604020202020204" pitchFamily="34" charset="0"/>
              </a:rPr>
              <a:t> </a:t>
            </a:r>
          </a:p>
        </p:txBody>
      </p:sp>
      <p:sp>
        <p:nvSpPr>
          <p:cNvPr id="14" name="Oval 8">
            <a:extLst>
              <a:ext uri="{FF2B5EF4-FFF2-40B4-BE49-F238E27FC236}">
                <a16:creationId xmlns:a16="http://schemas.microsoft.com/office/drawing/2014/main" id="{8D1C56C5-7579-4FD0-B510-B68A22939148}"/>
              </a:ext>
            </a:extLst>
          </p:cNvPr>
          <p:cNvSpPr>
            <a:spLocks noChangeArrowheads="1"/>
          </p:cNvSpPr>
          <p:nvPr/>
        </p:nvSpPr>
        <p:spPr bwMode="auto">
          <a:xfrm>
            <a:off x="739610" y="3227211"/>
            <a:ext cx="1916906" cy="866556"/>
          </a:xfrm>
          <a:prstGeom prst="ellipse">
            <a:avLst/>
          </a:prstGeom>
          <a:solidFill>
            <a:srgbClr val="FFFFFF"/>
          </a:solidFill>
          <a:ln w="9525">
            <a:solidFill>
              <a:srgbClr val="000000"/>
            </a:solidFill>
            <a:round/>
            <a:headEnd/>
            <a:tailEnd/>
          </a:ln>
        </p:spPr>
        <p:txBody>
          <a:bodyPr/>
          <a:lstStyle/>
          <a:p>
            <a:pPr>
              <a:buFont typeface="Arial" charset="0"/>
              <a:buNone/>
            </a:pPr>
            <a:endParaRPr lang="en-GB" altLang="en-US" sz="1600" dirty="0">
              <a:latin typeface="Arial" panose="020B0604020202020204" pitchFamily="34" charset="0"/>
              <a:cs typeface="Arial" panose="020B0604020202020204" pitchFamily="34" charset="0"/>
            </a:endParaRPr>
          </a:p>
        </p:txBody>
      </p:sp>
      <p:sp>
        <p:nvSpPr>
          <p:cNvPr id="15" name="Oval 21">
            <a:extLst>
              <a:ext uri="{FF2B5EF4-FFF2-40B4-BE49-F238E27FC236}">
                <a16:creationId xmlns:a16="http://schemas.microsoft.com/office/drawing/2014/main" id="{8057B3AA-4002-4672-9CA9-2F1729067585}"/>
              </a:ext>
            </a:extLst>
          </p:cNvPr>
          <p:cNvSpPr>
            <a:spLocks noChangeArrowheads="1"/>
          </p:cNvSpPr>
          <p:nvPr/>
        </p:nvSpPr>
        <p:spPr bwMode="auto">
          <a:xfrm>
            <a:off x="4606797" y="4523412"/>
            <a:ext cx="1816895" cy="756635"/>
          </a:xfrm>
          <a:prstGeom prst="ellipse">
            <a:avLst/>
          </a:prstGeom>
          <a:solidFill>
            <a:srgbClr val="FFFFFF"/>
          </a:solidFill>
          <a:ln w="9525">
            <a:solidFill>
              <a:srgbClr val="000000"/>
            </a:solidFill>
            <a:round/>
            <a:headEnd/>
            <a:tailEnd/>
          </a:ln>
        </p:spPr>
        <p:txBody>
          <a:bodyPr/>
          <a:lstStyle/>
          <a:p>
            <a:pPr algn="ctr">
              <a:buFont typeface="Arial" charset="0"/>
              <a:buNone/>
            </a:pPr>
            <a:endParaRPr lang="en-GB" altLang="en-US" sz="1400" b="1" dirty="0">
              <a:latin typeface="Arial" panose="020B0604020202020204" pitchFamily="34" charset="0"/>
              <a:cs typeface="Arial" panose="020B0604020202020204" pitchFamily="34" charset="0"/>
            </a:endParaRPr>
          </a:p>
        </p:txBody>
      </p:sp>
      <p:sp>
        <p:nvSpPr>
          <p:cNvPr id="16" name="Text Box 23">
            <a:extLst>
              <a:ext uri="{FF2B5EF4-FFF2-40B4-BE49-F238E27FC236}">
                <a16:creationId xmlns:a16="http://schemas.microsoft.com/office/drawing/2014/main" id="{BF2652A8-8C7B-4499-BC96-0E4210016FF4}"/>
              </a:ext>
            </a:extLst>
          </p:cNvPr>
          <p:cNvSpPr txBox="1">
            <a:spLocks noChangeArrowheads="1"/>
          </p:cNvSpPr>
          <p:nvPr/>
        </p:nvSpPr>
        <p:spPr bwMode="auto">
          <a:xfrm>
            <a:off x="3373625" y="2624633"/>
            <a:ext cx="2129157" cy="923330"/>
          </a:xfrm>
          <a:prstGeom prst="rect">
            <a:avLst/>
          </a:prstGeom>
          <a:noFill/>
          <a:ln w="9525">
            <a:noFill/>
            <a:miter lim="800000"/>
            <a:headEnd/>
            <a:tailEnd/>
          </a:ln>
        </p:spPr>
        <p:txBody>
          <a:bodyPr wrap="square">
            <a:spAutoFit/>
          </a:bodyPr>
          <a:lstStyle/>
          <a:p>
            <a:pPr algn="ctr">
              <a:buFont typeface="Arial" charset="0"/>
              <a:buNone/>
            </a:pPr>
            <a:r>
              <a:rPr lang="en-GB" b="1" dirty="0">
                <a:latin typeface="Arial" panose="020B0604020202020204" pitchFamily="34" charset="0"/>
                <a:cs typeface="Arial" panose="020B0604020202020204" pitchFamily="34" charset="0"/>
              </a:rPr>
              <a:t>Some</a:t>
            </a:r>
          </a:p>
          <a:p>
            <a:pPr algn="ctr">
              <a:buFont typeface="Arial" charset="0"/>
              <a:buNone/>
            </a:pPr>
            <a:r>
              <a:rPr lang="en-GB" b="1" dirty="0">
                <a:latin typeface="Arial" panose="020B0604020202020204" pitchFamily="34" charset="0"/>
                <a:cs typeface="Arial" panose="020B0604020202020204" pitchFamily="34" charset="0"/>
              </a:rPr>
              <a:t>artists using collage…</a:t>
            </a:r>
            <a:endParaRPr lang="en-GB" altLang="en-US" sz="1600" b="1" dirty="0">
              <a:latin typeface="Arial" panose="020B0604020202020204" pitchFamily="34" charset="0"/>
              <a:cs typeface="Arial" panose="020B0604020202020204" pitchFamily="34" charset="0"/>
            </a:endParaRPr>
          </a:p>
        </p:txBody>
      </p:sp>
      <p:sp>
        <p:nvSpPr>
          <p:cNvPr id="17" name="Line 26">
            <a:extLst>
              <a:ext uri="{FF2B5EF4-FFF2-40B4-BE49-F238E27FC236}">
                <a16:creationId xmlns:a16="http://schemas.microsoft.com/office/drawing/2014/main" id="{016E3099-7295-4721-8CA4-C925E6C448F9}"/>
              </a:ext>
            </a:extLst>
          </p:cNvPr>
          <p:cNvSpPr>
            <a:spLocks noChangeShapeType="1"/>
          </p:cNvSpPr>
          <p:nvPr/>
        </p:nvSpPr>
        <p:spPr bwMode="auto">
          <a:xfrm flipH="1">
            <a:off x="5105833" y="1772075"/>
            <a:ext cx="818824" cy="645588"/>
          </a:xfrm>
          <a:prstGeom prst="line">
            <a:avLst/>
          </a:prstGeom>
          <a:noFill/>
          <a:ln w="952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8" name="Line 29">
            <a:extLst>
              <a:ext uri="{FF2B5EF4-FFF2-40B4-BE49-F238E27FC236}">
                <a16:creationId xmlns:a16="http://schemas.microsoft.com/office/drawing/2014/main" id="{FAE95B7D-E593-400D-A563-F43141356D6F}"/>
              </a:ext>
            </a:extLst>
          </p:cNvPr>
          <p:cNvSpPr>
            <a:spLocks noChangeShapeType="1"/>
          </p:cNvSpPr>
          <p:nvPr/>
        </p:nvSpPr>
        <p:spPr bwMode="auto">
          <a:xfrm>
            <a:off x="4942943" y="4007459"/>
            <a:ext cx="202100" cy="568429"/>
          </a:xfrm>
          <a:prstGeom prst="line">
            <a:avLst/>
          </a:prstGeom>
          <a:noFill/>
          <a:ln w="952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19" name="Line 33">
            <a:extLst>
              <a:ext uri="{FF2B5EF4-FFF2-40B4-BE49-F238E27FC236}">
                <a16:creationId xmlns:a16="http://schemas.microsoft.com/office/drawing/2014/main" id="{A651444F-54BF-4677-A1BD-62871E452C3B}"/>
              </a:ext>
            </a:extLst>
          </p:cNvPr>
          <p:cNvSpPr>
            <a:spLocks noChangeShapeType="1"/>
          </p:cNvSpPr>
          <p:nvPr/>
        </p:nvSpPr>
        <p:spPr bwMode="auto">
          <a:xfrm flipH="1">
            <a:off x="2701738" y="3426351"/>
            <a:ext cx="662654" cy="181610"/>
          </a:xfrm>
          <a:prstGeom prst="line">
            <a:avLst/>
          </a:prstGeom>
          <a:noFill/>
          <a:ln w="952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20" name="Text Box 35">
            <a:extLst>
              <a:ext uri="{FF2B5EF4-FFF2-40B4-BE49-F238E27FC236}">
                <a16:creationId xmlns:a16="http://schemas.microsoft.com/office/drawing/2014/main" id="{E7EB6130-1510-489E-A053-DCBB16C3A299}"/>
              </a:ext>
            </a:extLst>
          </p:cNvPr>
          <p:cNvSpPr txBox="1">
            <a:spLocks noChangeArrowheads="1"/>
          </p:cNvSpPr>
          <p:nvPr/>
        </p:nvSpPr>
        <p:spPr bwMode="auto">
          <a:xfrm>
            <a:off x="4612486" y="4665180"/>
            <a:ext cx="1875487" cy="523220"/>
          </a:xfrm>
          <a:prstGeom prst="rect">
            <a:avLst/>
          </a:prstGeom>
          <a:noFill/>
          <a:ln w="9525">
            <a:noFill/>
            <a:miter lim="800000"/>
            <a:headEnd/>
            <a:tailEnd/>
          </a:ln>
        </p:spPr>
        <p:txBody>
          <a:bodyPr wrap="square">
            <a:spAutoFit/>
          </a:bodyPr>
          <a:lstStyle/>
          <a:p>
            <a:pPr algn="ctr" eaLnBrk="0" hangingPunct="0">
              <a:buFont typeface="Arial" charset="0"/>
              <a:buNone/>
            </a:pPr>
            <a:r>
              <a:rPr lang="en-GB" altLang="en-US" sz="1400" b="1" dirty="0">
                <a:latin typeface="Arial" panose="020B0604020202020204" pitchFamily="34" charset="0"/>
                <a:cs typeface="Arial" panose="020B0604020202020204" pitchFamily="34" charset="0"/>
              </a:rPr>
              <a:t>Kurt Schwitters </a:t>
            </a:r>
            <a:r>
              <a:rPr lang="en-GB" altLang="en-US" sz="1400" dirty="0">
                <a:latin typeface="Arial" panose="020B0604020202020204" pitchFamily="34" charset="0"/>
                <a:cs typeface="Arial" panose="020B0604020202020204" pitchFamily="34" charset="0"/>
              </a:rPr>
              <a:t>Collage</a:t>
            </a:r>
            <a:endParaRPr lang="en-GB" altLang="en-US" sz="1400" b="1" dirty="0">
              <a:latin typeface="Arial" panose="020B0604020202020204" pitchFamily="34" charset="0"/>
              <a:cs typeface="Arial" panose="020B0604020202020204" pitchFamily="34" charset="0"/>
            </a:endParaRPr>
          </a:p>
        </p:txBody>
      </p:sp>
      <p:sp>
        <p:nvSpPr>
          <p:cNvPr id="21" name="Text Box 36">
            <a:extLst>
              <a:ext uri="{FF2B5EF4-FFF2-40B4-BE49-F238E27FC236}">
                <a16:creationId xmlns:a16="http://schemas.microsoft.com/office/drawing/2014/main" id="{DD9B3F01-CDF7-4466-9AE9-F1F2E1BFB9C8}"/>
              </a:ext>
            </a:extLst>
          </p:cNvPr>
          <p:cNvSpPr txBox="1">
            <a:spLocks noChangeArrowheads="1"/>
          </p:cNvSpPr>
          <p:nvPr/>
        </p:nvSpPr>
        <p:spPr bwMode="auto">
          <a:xfrm>
            <a:off x="885674" y="3108410"/>
            <a:ext cx="1670001" cy="1415772"/>
          </a:xfrm>
          <a:prstGeom prst="rect">
            <a:avLst/>
          </a:prstGeom>
          <a:noFill/>
          <a:ln w="9525">
            <a:noFill/>
            <a:miter lim="800000"/>
            <a:headEnd/>
            <a:tailEnd/>
          </a:ln>
        </p:spPr>
        <p:txBody>
          <a:bodyPr wrap="square">
            <a:spAutoFit/>
          </a:bodyPr>
          <a:lstStyle/>
          <a:p>
            <a:pPr algn="ctr">
              <a:buFont typeface="Arial" charset="0"/>
              <a:buNone/>
            </a:pPr>
            <a:endParaRPr lang="en-GB" altLang="en-US" sz="1600" dirty="0">
              <a:latin typeface="Arial" panose="020B0604020202020204" pitchFamily="34" charset="0"/>
              <a:cs typeface="Arial" panose="020B0604020202020204" pitchFamily="34" charset="0"/>
            </a:endParaRPr>
          </a:p>
          <a:p>
            <a:pPr algn="ctr">
              <a:buFont typeface="Arial" charset="0"/>
              <a:buNone/>
            </a:pPr>
            <a:r>
              <a:rPr lang="en-GB" altLang="en-US" sz="1400" b="1" dirty="0">
                <a:latin typeface="Arial" panose="020B0604020202020204" pitchFamily="34" charset="0"/>
                <a:cs typeface="Arial" panose="020B0604020202020204" pitchFamily="34" charset="0"/>
              </a:rPr>
              <a:t>George Braque</a:t>
            </a:r>
          </a:p>
          <a:p>
            <a:pPr algn="ctr">
              <a:buFont typeface="Arial" charset="0"/>
              <a:buNone/>
            </a:pPr>
            <a:r>
              <a:rPr lang="en-GB" altLang="en-US" sz="1400" dirty="0">
                <a:latin typeface="Arial" panose="020B0604020202020204" pitchFamily="34" charset="0"/>
                <a:cs typeface="Arial" panose="020B0604020202020204" pitchFamily="34" charset="0"/>
              </a:rPr>
              <a:t>Papier-Colle and Cubism </a:t>
            </a:r>
          </a:p>
          <a:p>
            <a:pPr algn="ctr">
              <a:buFont typeface="Arial" charset="0"/>
              <a:buNone/>
            </a:pPr>
            <a:endParaRPr lang="en-GB" altLang="en-US" sz="1400" b="1" dirty="0">
              <a:latin typeface="Arial" panose="020B0604020202020204" pitchFamily="34" charset="0"/>
              <a:cs typeface="Arial" panose="020B0604020202020204" pitchFamily="34" charset="0"/>
            </a:endParaRPr>
          </a:p>
          <a:p>
            <a:pPr algn="ctr">
              <a:buFont typeface="Arial" charset="0"/>
              <a:buNone/>
            </a:pPr>
            <a:endParaRPr lang="en-GB" altLang="en-US" sz="1400" b="1" dirty="0">
              <a:latin typeface="Arial" panose="020B0604020202020204" pitchFamily="34" charset="0"/>
              <a:cs typeface="Arial" panose="020B0604020202020204" pitchFamily="34" charset="0"/>
            </a:endParaRPr>
          </a:p>
        </p:txBody>
      </p:sp>
      <p:sp>
        <p:nvSpPr>
          <p:cNvPr id="22" name="Text Box 49">
            <a:extLst>
              <a:ext uri="{FF2B5EF4-FFF2-40B4-BE49-F238E27FC236}">
                <a16:creationId xmlns:a16="http://schemas.microsoft.com/office/drawing/2014/main" id="{F75A8819-833D-4C34-BC45-1920C7FBE0C0}"/>
              </a:ext>
            </a:extLst>
          </p:cNvPr>
          <p:cNvSpPr txBox="1">
            <a:spLocks noChangeArrowheads="1"/>
          </p:cNvSpPr>
          <p:nvPr/>
        </p:nvSpPr>
        <p:spPr bwMode="auto">
          <a:xfrm>
            <a:off x="5412068" y="1183648"/>
            <a:ext cx="1634736" cy="523220"/>
          </a:xfrm>
          <a:prstGeom prst="rect">
            <a:avLst/>
          </a:prstGeom>
          <a:noFill/>
          <a:ln w="9525">
            <a:noFill/>
            <a:miter lim="800000"/>
            <a:headEnd/>
            <a:tailEnd/>
          </a:ln>
        </p:spPr>
        <p:txBody>
          <a:bodyPr wrap="square" anchor="ctr">
            <a:spAutoFit/>
          </a:bodyPr>
          <a:lstStyle/>
          <a:p>
            <a:pPr algn="ctr">
              <a:buFont typeface="Arial" charset="0"/>
              <a:buNone/>
            </a:pPr>
            <a:r>
              <a:rPr lang="en-GB" altLang="en-US" sz="1400" b="1" dirty="0">
                <a:latin typeface="Arial" panose="020B0604020202020204" pitchFamily="34" charset="0"/>
                <a:cs typeface="Arial" panose="020B0604020202020204" pitchFamily="34" charset="0"/>
              </a:rPr>
              <a:t>Jennifer Collier</a:t>
            </a:r>
          </a:p>
          <a:p>
            <a:pPr algn="ctr">
              <a:buFont typeface="Arial" charset="0"/>
              <a:buNone/>
            </a:pPr>
            <a:r>
              <a:rPr lang="en-GB" altLang="en-US" sz="1400" dirty="0">
                <a:latin typeface="Arial" panose="020B0604020202020204" pitchFamily="34" charset="0"/>
                <a:cs typeface="Arial" panose="020B0604020202020204" pitchFamily="34" charset="0"/>
              </a:rPr>
              <a:t>Collage</a:t>
            </a:r>
          </a:p>
        </p:txBody>
      </p:sp>
      <p:sp>
        <p:nvSpPr>
          <p:cNvPr id="23" name="Text Box 53">
            <a:extLst>
              <a:ext uri="{FF2B5EF4-FFF2-40B4-BE49-F238E27FC236}">
                <a16:creationId xmlns:a16="http://schemas.microsoft.com/office/drawing/2014/main" id="{4C2F90A2-D70E-44E2-B8E2-D66E7F68323F}"/>
              </a:ext>
            </a:extLst>
          </p:cNvPr>
          <p:cNvSpPr txBox="1">
            <a:spLocks noChangeArrowheads="1"/>
          </p:cNvSpPr>
          <p:nvPr/>
        </p:nvSpPr>
        <p:spPr bwMode="auto">
          <a:xfrm>
            <a:off x="3624384" y="302570"/>
            <a:ext cx="1621631" cy="738664"/>
          </a:xfrm>
          <a:prstGeom prst="rect">
            <a:avLst/>
          </a:prstGeom>
          <a:noFill/>
          <a:ln w="9525">
            <a:noFill/>
            <a:miter lim="800000"/>
            <a:headEnd/>
            <a:tailEnd/>
          </a:ln>
        </p:spPr>
        <p:txBody>
          <a:bodyPr>
            <a:spAutoFit/>
          </a:bodyPr>
          <a:lstStyle/>
          <a:p>
            <a:pPr algn="ctr">
              <a:buFont typeface="Arial" charset="0"/>
              <a:buNone/>
            </a:pPr>
            <a:endParaRPr lang="en-GB" altLang="en-US" sz="1400" b="1" dirty="0">
              <a:latin typeface="Arial" panose="020B0604020202020204" pitchFamily="34" charset="0"/>
              <a:cs typeface="Arial" panose="020B0604020202020204" pitchFamily="34" charset="0"/>
            </a:endParaRPr>
          </a:p>
          <a:p>
            <a:pPr algn="ctr">
              <a:buFont typeface="Arial" charset="0"/>
              <a:buNone/>
            </a:pPr>
            <a:r>
              <a:rPr lang="en-GB" altLang="en-US" sz="1400" b="1" dirty="0">
                <a:latin typeface="Arial" panose="020B0604020202020204" pitchFamily="34" charset="0"/>
                <a:cs typeface="Arial" panose="020B0604020202020204" pitchFamily="34" charset="0"/>
              </a:rPr>
              <a:t>Exploring surfaces</a:t>
            </a:r>
          </a:p>
        </p:txBody>
      </p:sp>
      <p:sp>
        <p:nvSpPr>
          <p:cNvPr id="24" name="Text Box 59">
            <a:extLst>
              <a:ext uri="{FF2B5EF4-FFF2-40B4-BE49-F238E27FC236}">
                <a16:creationId xmlns:a16="http://schemas.microsoft.com/office/drawing/2014/main" id="{ACE83BFE-BABA-4E57-B3E7-36FB8F5EBDB6}"/>
              </a:ext>
            </a:extLst>
          </p:cNvPr>
          <p:cNvSpPr txBox="1">
            <a:spLocks noChangeArrowheads="1"/>
          </p:cNvSpPr>
          <p:nvPr/>
        </p:nvSpPr>
        <p:spPr bwMode="auto">
          <a:xfrm>
            <a:off x="7782289" y="2286079"/>
            <a:ext cx="1307050" cy="1600438"/>
          </a:xfrm>
          <a:prstGeom prst="rect">
            <a:avLst/>
          </a:prstGeom>
          <a:noFill/>
          <a:ln w="9525">
            <a:noFill/>
            <a:miter lim="800000"/>
            <a:headEnd/>
            <a:tailEnd/>
          </a:ln>
        </p:spPr>
        <p:txBody>
          <a:bodyPr wrap="square">
            <a:spAutoFit/>
          </a:bodyPr>
          <a:lstStyle/>
          <a:p>
            <a:pPr algn="ctr">
              <a:buFont typeface="Arial" charset="0"/>
              <a:buNone/>
            </a:pPr>
            <a:r>
              <a:rPr lang="en-GB" altLang="en-US" sz="1400" b="1" dirty="0">
                <a:latin typeface="Arial" panose="020B0604020202020204" pitchFamily="34" charset="0"/>
                <a:cs typeface="Arial" panose="020B0604020202020204" pitchFamily="34" charset="0"/>
              </a:rPr>
              <a:t>Visual elements </a:t>
            </a:r>
          </a:p>
          <a:p>
            <a:pPr algn="ctr">
              <a:buFont typeface="Arial" charset="0"/>
              <a:buNone/>
            </a:pPr>
            <a:r>
              <a:rPr lang="en-GB" altLang="en-US" sz="1400" b="1" dirty="0">
                <a:latin typeface="Arial" panose="020B0604020202020204" pitchFamily="34" charset="0"/>
                <a:cs typeface="Arial" panose="020B0604020202020204" pitchFamily="34" charset="0"/>
              </a:rPr>
              <a:t>colour, pattern, texture, </a:t>
            </a:r>
          </a:p>
          <a:p>
            <a:pPr algn="ctr">
              <a:buFont typeface="Arial" charset="0"/>
              <a:buNone/>
            </a:pPr>
            <a:r>
              <a:rPr lang="en-GB" altLang="en-US" sz="1400" b="1" dirty="0">
                <a:latin typeface="Arial" panose="020B0604020202020204" pitchFamily="34" charset="0"/>
                <a:cs typeface="Arial" panose="020B0604020202020204" pitchFamily="34" charset="0"/>
              </a:rPr>
              <a:t>line, shape, and space</a:t>
            </a:r>
            <a:endParaRPr lang="en-US" altLang="en-US" sz="1400"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1F52458-D1D8-40FD-A430-6BB649CFE874}"/>
              </a:ext>
            </a:extLst>
          </p:cNvPr>
          <p:cNvSpPr txBox="1"/>
          <p:nvPr/>
        </p:nvSpPr>
        <p:spPr>
          <a:xfrm>
            <a:off x="2403830" y="4676682"/>
            <a:ext cx="1937933" cy="738664"/>
          </a:xfrm>
          <a:prstGeom prst="rect">
            <a:avLst/>
          </a:prstGeom>
          <a:noFill/>
        </p:spPr>
        <p:txBody>
          <a:bodyPr wrap="square" rtlCol="0">
            <a:spAutoFit/>
          </a:bodyPr>
          <a:lstStyle/>
          <a:p>
            <a:pPr algn="ctr">
              <a:buFont typeface="Arial" charset="0"/>
              <a:buNone/>
            </a:pPr>
            <a:r>
              <a:rPr lang="en-GB" altLang="en-US" sz="1400" b="1" dirty="0">
                <a:latin typeface="Arial" panose="020B0604020202020204" pitchFamily="34" charset="0"/>
                <a:cs typeface="Arial" panose="020B0604020202020204" pitchFamily="34" charset="0"/>
              </a:rPr>
              <a:t>Genres and themes i.e. story telling, cultures, journeys.</a:t>
            </a:r>
          </a:p>
        </p:txBody>
      </p:sp>
      <p:pic>
        <p:nvPicPr>
          <p:cNvPr id="26" name="Picture 25">
            <a:extLst>
              <a:ext uri="{FF2B5EF4-FFF2-40B4-BE49-F238E27FC236}">
                <a16:creationId xmlns:a16="http://schemas.microsoft.com/office/drawing/2014/main" id="{D430766D-CED5-4713-B282-8F524A3C551F}"/>
              </a:ext>
            </a:extLst>
          </p:cNvPr>
          <p:cNvPicPr>
            <a:picLocks noChangeAspect="1"/>
          </p:cNvPicPr>
          <p:nvPr/>
        </p:nvPicPr>
        <p:blipFill>
          <a:blip r:embed="rId2"/>
          <a:stretch>
            <a:fillRect/>
          </a:stretch>
        </p:blipFill>
        <p:spPr>
          <a:xfrm>
            <a:off x="981185" y="641758"/>
            <a:ext cx="2404594" cy="1050122"/>
          </a:xfrm>
          <a:prstGeom prst="rect">
            <a:avLst/>
          </a:prstGeom>
        </p:spPr>
      </p:pic>
      <p:sp>
        <p:nvSpPr>
          <p:cNvPr id="27" name="TextBox 26">
            <a:extLst>
              <a:ext uri="{FF2B5EF4-FFF2-40B4-BE49-F238E27FC236}">
                <a16:creationId xmlns:a16="http://schemas.microsoft.com/office/drawing/2014/main" id="{FF18BCC6-37F0-44D2-AFC6-371C38547452}"/>
              </a:ext>
            </a:extLst>
          </p:cNvPr>
          <p:cNvSpPr txBox="1"/>
          <p:nvPr/>
        </p:nvSpPr>
        <p:spPr>
          <a:xfrm>
            <a:off x="1183586" y="813525"/>
            <a:ext cx="1968765" cy="738664"/>
          </a:xfrm>
          <a:prstGeom prst="rect">
            <a:avLst/>
          </a:prstGeom>
          <a:noFill/>
          <a:ln w="3175">
            <a:noFill/>
          </a:ln>
        </p:spPr>
        <p:txBody>
          <a:bodyPr wrap="square" rtlCol="0">
            <a:spAutoFit/>
          </a:bodyPr>
          <a:lstStyle/>
          <a:p>
            <a:pPr algn="ctr"/>
            <a:r>
              <a:rPr lang="en-GB" sz="1400" b="1" dirty="0">
                <a:latin typeface="Arial" panose="020B0604020202020204" pitchFamily="34" charset="0"/>
                <a:cs typeface="Arial" panose="020B0604020202020204" pitchFamily="34" charset="0"/>
              </a:rPr>
              <a:t>Pablo Picasso</a:t>
            </a:r>
          </a:p>
          <a:p>
            <a:pPr algn="ctr"/>
            <a:r>
              <a:rPr lang="en-GB" sz="1400" dirty="0">
                <a:latin typeface="Arial" panose="020B0604020202020204" pitchFamily="34" charset="0"/>
                <a:cs typeface="Arial" panose="020B0604020202020204" pitchFamily="34" charset="0"/>
              </a:rPr>
              <a:t>Papier- Colle and Cubism</a:t>
            </a:r>
          </a:p>
        </p:txBody>
      </p:sp>
      <p:pic>
        <p:nvPicPr>
          <p:cNvPr id="29" name="Picture 28">
            <a:extLst>
              <a:ext uri="{FF2B5EF4-FFF2-40B4-BE49-F238E27FC236}">
                <a16:creationId xmlns:a16="http://schemas.microsoft.com/office/drawing/2014/main" id="{8B69CB9F-D637-4EE8-A636-D2958F382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3719" y="1922132"/>
            <a:ext cx="1623148" cy="2335466"/>
          </a:xfrm>
          <a:prstGeom prst="rect">
            <a:avLst/>
          </a:prstGeom>
        </p:spPr>
      </p:pic>
      <p:pic>
        <p:nvPicPr>
          <p:cNvPr id="30" name="Picture 29">
            <a:extLst>
              <a:ext uri="{FF2B5EF4-FFF2-40B4-BE49-F238E27FC236}">
                <a16:creationId xmlns:a16="http://schemas.microsoft.com/office/drawing/2014/main" id="{2C357671-5C03-4F68-A5C4-4571B492C0F5}"/>
              </a:ext>
            </a:extLst>
          </p:cNvPr>
          <p:cNvPicPr>
            <a:picLocks noChangeAspect="1"/>
          </p:cNvPicPr>
          <p:nvPr/>
        </p:nvPicPr>
        <p:blipFill>
          <a:blip r:embed="rId4"/>
          <a:stretch>
            <a:fillRect/>
          </a:stretch>
        </p:blipFill>
        <p:spPr>
          <a:xfrm>
            <a:off x="185225" y="1525562"/>
            <a:ext cx="982100" cy="1289321"/>
          </a:xfrm>
          <a:prstGeom prst="rect">
            <a:avLst/>
          </a:prstGeom>
        </p:spPr>
      </p:pic>
      <p:pic>
        <p:nvPicPr>
          <p:cNvPr id="31" name="Picture 30">
            <a:extLst>
              <a:ext uri="{FF2B5EF4-FFF2-40B4-BE49-F238E27FC236}">
                <a16:creationId xmlns:a16="http://schemas.microsoft.com/office/drawing/2014/main" id="{98DE9139-9718-43ED-A1B9-052CA0EDB8DD}"/>
              </a:ext>
            </a:extLst>
          </p:cNvPr>
          <p:cNvPicPr>
            <a:picLocks noChangeAspect="1"/>
          </p:cNvPicPr>
          <p:nvPr/>
        </p:nvPicPr>
        <p:blipFill>
          <a:blip r:embed="rId5"/>
          <a:stretch>
            <a:fillRect/>
          </a:stretch>
        </p:blipFill>
        <p:spPr>
          <a:xfrm>
            <a:off x="4554190" y="5390227"/>
            <a:ext cx="2620772" cy="1310386"/>
          </a:xfrm>
          <a:prstGeom prst="rect">
            <a:avLst/>
          </a:prstGeom>
        </p:spPr>
      </p:pic>
      <p:pic>
        <p:nvPicPr>
          <p:cNvPr id="32" name="Picture 31">
            <a:extLst>
              <a:ext uri="{FF2B5EF4-FFF2-40B4-BE49-F238E27FC236}">
                <a16:creationId xmlns:a16="http://schemas.microsoft.com/office/drawing/2014/main" id="{8BF29428-EFC8-4422-8561-622CA88ACDD5}"/>
              </a:ext>
            </a:extLst>
          </p:cNvPr>
          <p:cNvPicPr>
            <a:picLocks noChangeAspect="1"/>
          </p:cNvPicPr>
          <p:nvPr/>
        </p:nvPicPr>
        <p:blipFill>
          <a:blip r:embed="rId6"/>
          <a:stretch>
            <a:fillRect/>
          </a:stretch>
        </p:blipFill>
        <p:spPr>
          <a:xfrm>
            <a:off x="596344" y="4153014"/>
            <a:ext cx="1677942" cy="1321380"/>
          </a:xfrm>
          <a:prstGeom prst="rect">
            <a:avLst/>
          </a:prstGeom>
        </p:spPr>
      </p:pic>
      <p:sp>
        <p:nvSpPr>
          <p:cNvPr id="33" name="Line 26">
            <a:extLst>
              <a:ext uri="{FF2B5EF4-FFF2-40B4-BE49-F238E27FC236}">
                <a16:creationId xmlns:a16="http://schemas.microsoft.com/office/drawing/2014/main" id="{417EA973-CB05-4C0D-BE9E-7950DE0F6C15}"/>
              </a:ext>
            </a:extLst>
          </p:cNvPr>
          <p:cNvSpPr>
            <a:spLocks noChangeShapeType="1"/>
          </p:cNvSpPr>
          <p:nvPr/>
        </p:nvSpPr>
        <p:spPr bwMode="auto">
          <a:xfrm flipH="1" flipV="1">
            <a:off x="2942186" y="1552766"/>
            <a:ext cx="749827" cy="923330"/>
          </a:xfrm>
          <a:prstGeom prst="line">
            <a:avLst/>
          </a:prstGeom>
          <a:noFill/>
          <a:ln w="9525">
            <a:solidFill>
              <a:schemeClr val="tx1"/>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2" name="Text Box 2">
            <a:extLst>
              <a:ext uri="{FF2B5EF4-FFF2-40B4-BE49-F238E27FC236}">
                <a16:creationId xmlns:a16="http://schemas.microsoft.com/office/drawing/2014/main" id="{B0063008-A79E-1A73-6C0C-0BAE3F380F39}"/>
              </a:ext>
            </a:extLst>
          </p:cNvPr>
          <p:cNvSpPr txBox="1">
            <a:spLocks noChangeArrowheads="1"/>
          </p:cNvSpPr>
          <p:nvPr/>
        </p:nvSpPr>
        <p:spPr bwMode="auto">
          <a:xfrm>
            <a:off x="0" y="-14254"/>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dirty="0">
                <a:solidFill>
                  <a:srgbClr val="FFFFFF"/>
                </a:solidFill>
                <a:effectLst/>
                <a:latin typeface="Arial" panose="020B0604020202020204" pitchFamily="34" charset="0"/>
                <a:ea typeface="Times New Roman" panose="02020603050405020304" pitchFamily="18" charset="0"/>
              </a:rPr>
              <a:t>HIAS MOODLE OPEN RESOURCE</a:t>
            </a:r>
            <a:endParaRPr lang="en-GB" sz="1800" b="1" kern="0" dirty="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71221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3200" b="1" dirty="0">
                <a:latin typeface="Arial" panose="020B0604020202020204" pitchFamily="34" charset="0"/>
                <a:cs typeface="Arial" panose="020B0604020202020204" pitchFamily="34" charset="0"/>
              </a:rPr>
              <a:t>Jennifer Collier</a:t>
            </a:r>
          </a:p>
        </p:txBody>
      </p:sp>
      <p:sp>
        <p:nvSpPr>
          <p:cNvPr id="3" name="Subtitle 2"/>
          <p:cNvSpPr>
            <a:spLocks noGrp="1"/>
          </p:cNvSpPr>
          <p:nvPr>
            <p:ph type="subTitle" idx="1"/>
          </p:nvPr>
        </p:nvSpPr>
        <p:spPr>
          <a:xfrm>
            <a:off x="395536" y="1240085"/>
            <a:ext cx="8424936" cy="4637187"/>
          </a:xfrm>
        </p:spPr>
        <p:txBody>
          <a:bodyPr>
            <a:normAutofit/>
          </a:bodyPr>
          <a:lstStyle/>
          <a:p>
            <a:pPr marL="342900" lvl="0" indent="-342900" algn="l" eaLnBrk="0" fontAlgn="base" hangingPunct="0">
              <a:spcAft>
                <a:spcPct val="0"/>
              </a:spcAft>
              <a:buFont typeface="Arial" charset="0"/>
              <a:buChar char="•"/>
            </a:pPr>
            <a:r>
              <a:rPr lang="en-GB" sz="1600" dirty="0">
                <a:solidFill>
                  <a:prstClr val="black"/>
                </a:solidFill>
                <a:latin typeface="Arial" panose="020B0604020202020204" pitchFamily="34" charset="0"/>
                <a:cs typeface="Arial" panose="020B0604020202020204" pitchFamily="34" charset="0"/>
              </a:rPr>
              <a:t>Jennifer is so experimental in her work. Using teabags, latex, laminates, stitching, collage, stamping, punching, cutting and sticking; the breadth of approaches and speed of investigation is breath-taking and stimulating. </a:t>
            </a:r>
          </a:p>
          <a:p>
            <a:pPr marL="342900" lvl="0" indent="-342900" algn="l" eaLnBrk="0" fontAlgn="base" hangingPunct="0">
              <a:spcAft>
                <a:spcPct val="0"/>
              </a:spcAft>
              <a:buFont typeface="Arial" charset="0"/>
              <a:buChar char="•"/>
            </a:pPr>
            <a:r>
              <a:rPr lang="en-GB" sz="1600" dirty="0">
                <a:solidFill>
                  <a:prstClr val="black"/>
                </a:solidFill>
                <a:latin typeface="Arial" panose="020B0604020202020204" pitchFamily="34" charset="0"/>
                <a:cs typeface="Arial" panose="020B0604020202020204" pitchFamily="34" charset="0"/>
              </a:rPr>
              <a:t>Her work can be sampled at: </a:t>
            </a:r>
            <a:r>
              <a:rPr lang="en-GB" sz="1600" dirty="0">
                <a:solidFill>
                  <a:prstClr val="black"/>
                </a:solidFill>
                <a:latin typeface="Arial" panose="020B0604020202020204" pitchFamily="34" charset="0"/>
                <a:cs typeface="Arial" panose="020B0604020202020204" pitchFamily="34" charset="0"/>
                <a:hlinkClick r:id="rId2"/>
              </a:rPr>
              <a:t>www.jennifercollier.co.uk</a:t>
            </a:r>
            <a:r>
              <a:rPr lang="en-GB" sz="1600" dirty="0">
                <a:solidFill>
                  <a:prstClr val="black"/>
                </a:solidFill>
                <a:latin typeface="Arial" panose="020B0604020202020204" pitchFamily="34" charset="0"/>
                <a:cs typeface="Arial" panose="020B0604020202020204" pitchFamily="34" charset="0"/>
              </a:rPr>
              <a:t>.</a:t>
            </a:r>
          </a:p>
          <a:p>
            <a:pPr marL="342900" lvl="0" indent="-342900" algn="l" eaLnBrk="0" fontAlgn="base" hangingPunct="0">
              <a:spcAft>
                <a:spcPct val="0"/>
              </a:spcAft>
              <a:buFont typeface="Arial" charset="0"/>
              <a:buChar char="•"/>
            </a:pPr>
            <a:r>
              <a:rPr lang="en-GB" sz="1600" dirty="0">
                <a:solidFill>
                  <a:prstClr val="black"/>
                </a:solidFill>
                <a:latin typeface="Arial" panose="020B0604020202020204" pitchFamily="34" charset="0"/>
                <a:cs typeface="Arial" panose="020B0604020202020204" pitchFamily="34" charset="0"/>
              </a:rPr>
              <a:t>She uses plastics, papers and fabrics in her pieces of work and she combines methods of weaving, waxing, bonding, fusing, trapping, embedding and stitching. She creates unusual materials, which are then developed into garments and accessories.  This gives her work a new dimension and communicates ideas about recycling, as well as other themes. </a:t>
            </a:r>
          </a:p>
          <a:p>
            <a:pPr marL="342900" lvl="0" indent="-342900" algn="l" eaLnBrk="0" fontAlgn="base" hangingPunct="0">
              <a:spcAft>
                <a:spcPct val="0"/>
              </a:spcAft>
              <a:buFont typeface="Arial" charset="0"/>
              <a:buChar char="•"/>
            </a:pPr>
            <a:r>
              <a:rPr lang="en-GB" sz="1600" dirty="0">
                <a:solidFill>
                  <a:prstClr val="black"/>
                </a:solidFill>
                <a:latin typeface="Arial" panose="020B0604020202020204" pitchFamily="34" charset="0"/>
                <a:cs typeface="Arial" panose="020B0604020202020204" pitchFamily="34" charset="0"/>
              </a:rPr>
              <a:t>Sometimes she takes her inspiration from literature, with a poem or a single quote to provide her with ideas. Much of her work, such as the dresses and shoes, are non-functional and aims to encourage people to speculate on the nature of value.</a:t>
            </a:r>
            <a:endParaRPr lang="en-GB" dirty="0">
              <a:solidFill>
                <a:prstClr val="black"/>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EE11C44-6B6A-48CE-A762-C4CC85705DB5}"/>
              </a:ext>
            </a:extLst>
          </p:cNvPr>
          <p:cNvPicPr>
            <a:picLocks noChangeAspect="1"/>
          </p:cNvPicPr>
          <p:nvPr/>
        </p:nvPicPr>
        <p:blipFill>
          <a:blip r:embed="rId3"/>
          <a:stretch>
            <a:fillRect/>
          </a:stretch>
        </p:blipFill>
        <p:spPr>
          <a:xfrm>
            <a:off x="3365209" y="4431644"/>
            <a:ext cx="1727027" cy="2260659"/>
          </a:xfrm>
          <a:prstGeom prst="rect">
            <a:avLst/>
          </a:prstGeom>
        </p:spPr>
      </p:pic>
      <p:pic>
        <p:nvPicPr>
          <p:cNvPr id="10" name="Picture 9">
            <a:extLst>
              <a:ext uri="{FF2B5EF4-FFF2-40B4-BE49-F238E27FC236}">
                <a16:creationId xmlns:a16="http://schemas.microsoft.com/office/drawing/2014/main" id="{6720CDA6-8356-4F3F-923E-E7253D561E32}"/>
              </a:ext>
            </a:extLst>
          </p:cNvPr>
          <p:cNvPicPr>
            <a:picLocks noChangeAspect="1"/>
          </p:cNvPicPr>
          <p:nvPr/>
        </p:nvPicPr>
        <p:blipFill>
          <a:blip r:embed="rId4"/>
          <a:stretch>
            <a:fillRect/>
          </a:stretch>
        </p:blipFill>
        <p:spPr>
          <a:xfrm>
            <a:off x="1024614" y="4515731"/>
            <a:ext cx="2072115" cy="1767952"/>
          </a:xfrm>
          <a:prstGeom prst="rect">
            <a:avLst/>
          </a:prstGeom>
        </p:spPr>
      </p:pic>
      <p:pic>
        <p:nvPicPr>
          <p:cNvPr id="11" name="Picture 10">
            <a:extLst>
              <a:ext uri="{FF2B5EF4-FFF2-40B4-BE49-F238E27FC236}">
                <a16:creationId xmlns:a16="http://schemas.microsoft.com/office/drawing/2014/main" id="{E4D823FD-9D31-46FB-9E74-FB1AD68A52B3}"/>
              </a:ext>
            </a:extLst>
          </p:cNvPr>
          <p:cNvPicPr>
            <a:picLocks noChangeAspect="1"/>
          </p:cNvPicPr>
          <p:nvPr/>
        </p:nvPicPr>
        <p:blipFill>
          <a:blip r:embed="rId5"/>
          <a:stretch>
            <a:fillRect/>
          </a:stretch>
        </p:blipFill>
        <p:spPr>
          <a:xfrm>
            <a:off x="5462846" y="4558533"/>
            <a:ext cx="2025334" cy="1767952"/>
          </a:xfrm>
          <a:prstGeom prst="rect">
            <a:avLst/>
          </a:prstGeom>
        </p:spPr>
      </p:pic>
      <p:sp>
        <p:nvSpPr>
          <p:cNvPr id="4" name="Text Box 2">
            <a:extLst>
              <a:ext uri="{FF2B5EF4-FFF2-40B4-BE49-F238E27FC236}">
                <a16:creationId xmlns:a16="http://schemas.microsoft.com/office/drawing/2014/main" id="{1F343461-05C6-5138-0F99-2762969DE9F6}"/>
              </a:ext>
            </a:extLst>
          </p:cNvPr>
          <p:cNvSpPr txBox="1">
            <a:spLocks noChangeArrowheads="1"/>
          </p:cNvSpPr>
          <p:nvPr/>
        </p:nvSpPr>
        <p:spPr bwMode="auto">
          <a:xfrm>
            <a:off x="0" y="-10516"/>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176823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3200" b="1" dirty="0">
                <a:latin typeface="Arial" panose="020B0604020202020204" pitchFamily="34" charset="0"/>
                <a:cs typeface="Arial" panose="020B0604020202020204" pitchFamily="34" charset="0"/>
              </a:rPr>
              <a:t>Jennifer Collier</a:t>
            </a:r>
          </a:p>
        </p:txBody>
      </p:sp>
      <p:pic>
        <p:nvPicPr>
          <p:cNvPr id="13" name="Content Placeholder 3">
            <a:extLst>
              <a:ext uri="{FF2B5EF4-FFF2-40B4-BE49-F238E27FC236}">
                <a16:creationId xmlns:a16="http://schemas.microsoft.com/office/drawing/2014/main" id="{26F7154C-A96B-4414-AFA1-EBB419213475}"/>
              </a:ext>
            </a:extLst>
          </p:cNvPr>
          <p:cNvPicPr>
            <a:picLocks noChangeAspect="1"/>
          </p:cNvPicPr>
          <p:nvPr/>
        </p:nvPicPr>
        <p:blipFill>
          <a:blip r:embed="rId2"/>
          <a:stretch>
            <a:fillRect/>
          </a:stretch>
        </p:blipFill>
        <p:spPr>
          <a:xfrm>
            <a:off x="203866" y="2433903"/>
            <a:ext cx="3413164" cy="2366218"/>
          </a:xfrm>
          <a:prstGeom prst="rect">
            <a:avLst/>
          </a:prstGeom>
        </p:spPr>
      </p:pic>
      <p:pic>
        <p:nvPicPr>
          <p:cNvPr id="14" name="Picture 13">
            <a:extLst>
              <a:ext uri="{FF2B5EF4-FFF2-40B4-BE49-F238E27FC236}">
                <a16:creationId xmlns:a16="http://schemas.microsoft.com/office/drawing/2014/main" id="{9E4B0C0A-8654-4E96-B11E-BE58893A3B8A}"/>
              </a:ext>
            </a:extLst>
          </p:cNvPr>
          <p:cNvPicPr>
            <a:picLocks noChangeAspect="1"/>
          </p:cNvPicPr>
          <p:nvPr/>
        </p:nvPicPr>
        <p:blipFill>
          <a:blip r:embed="rId3"/>
          <a:stretch>
            <a:fillRect/>
          </a:stretch>
        </p:blipFill>
        <p:spPr>
          <a:xfrm>
            <a:off x="6275015" y="1701576"/>
            <a:ext cx="2761481" cy="3681975"/>
          </a:xfrm>
          <a:prstGeom prst="rect">
            <a:avLst/>
          </a:prstGeom>
        </p:spPr>
      </p:pic>
      <p:pic>
        <p:nvPicPr>
          <p:cNvPr id="15" name="Picture 14">
            <a:extLst>
              <a:ext uri="{FF2B5EF4-FFF2-40B4-BE49-F238E27FC236}">
                <a16:creationId xmlns:a16="http://schemas.microsoft.com/office/drawing/2014/main" id="{99519734-2572-40D6-B50E-CCADDDF2C331}"/>
              </a:ext>
            </a:extLst>
          </p:cNvPr>
          <p:cNvPicPr>
            <a:picLocks noChangeAspect="1"/>
          </p:cNvPicPr>
          <p:nvPr/>
        </p:nvPicPr>
        <p:blipFill>
          <a:blip r:embed="rId4"/>
          <a:stretch>
            <a:fillRect/>
          </a:stretch>
        </p:blipFill>
        <p:spPr>
          <a:xfrm>
            <a:off x="3736712" y="3357438"/>
            <a:ext cx="2419443" cy="3225924"/>
          </a:xfrm>
          <a:prstGeom prst="rect">
            <a:avLst/>
          </a:prstGeom>
        </p:spPr>
      </p:pic>
      <p:pic>
        <p:nvPicPr>
          <p:cNvPr id="16" name="Picture 15">
            <a:extLst>
              <a:ext uri="{FF2B5EF4-FFF2-40B4-BE49-F238E27FC236}">
                <a16:creationId xmlns:a16="http://schemas.microsoft.com/office/drawing/2014/main" id="{64C52F93-E49E-4B6A-9059-C0C592DBEB6A}"/>
              </a:ext>
            </a:extLst>
          </p:cNvPr>
          <p:cNvPicPr>
            <a:picLocks noChangeAspect="1"/>
          </p:cNvPicPr>
          <p:nvPr/>
        </p:nvPicPr>
        <p:blipFill>
          <a:blip r:embed="rId5"/>
          <a:stretch>
            <a:fillRect/>
          </a:stretch>
        </p:blipFill>
        <p:spPr>
          <a:xfrm>
            <a:off x="3826644" y="1099468"/>
            <a:ext cx="2162175" cy="2114550"/>
          </a:xfrm>
          <a:prstGeom prst="rect">
            <a:avLst/>
          </a:prstGeom>
        </p:spPr>
      </p:pic>
      <p:sp>
        <p:nvSpPr>
          <p:cNvPr id="3" name="Text Box 2">
            <a:extLst>
              <a:ext uri="{FF2B5EF4-FFF2-40B4-BE49-F238E27FC236}">
                <a16:creationId xmlns:a16="http://schemas.microsoft.com/office/drawing/2014/main" id="{3CA21999-73DD-2B7C-1AE3-20F24529ACD6}"/>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1138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3200" b="1" dirty="0">
                <a:latin typeface="Arial" panose="020B0604020202020204" pitchFamily="34" charset="0"/>
                <a:cs typeface="Arial" panose="020B0604020202020204" pitchFamily="34" charset="0"/>
              </a:rPr>
              <a:t>Memories: Investigating Collage</a:t>
            </a:r>
          </a:p>
        </p:txBody>
      </p:sp>
      <p:sp>
        <p:nvSpPr>
          <p:cNvPr id="3" name="Subtitle 2"/>
          <p:cNvSpPr>
            <a:spLocks noGrp="1"/>
          </p:cNvSpPr>
          <p:nvPr>
            <p:ph type="subTitle" idx="1"/>
          </p:nvPr>
        </p:nvSpPr>
        <p:spPr>
          <a:xfrm>
            <a:off x="395536" y="1240085"/>
            <a:ext cx="8424936" cy="5357267"/>
          </a:xfrm>
        </p:spPr>
        <p:txBody>
          <a:bodyPr>
            <a:normAutofit/>
          </a:bodyPr>
          <a:lstStyle/>
          <a:p>
            <a:pPr lvl="0" algn="l">
              <a:lnSpc>
                <a:spcPct val="90000"/>
              </a:lnSpc>
              <a:spcBef>
                <a:spcPts val="1000"/>
              </a:spcBef>
            </a:pPr>
            <a:r>
              <a:rPr lang="en-GB" sz="1800" b="1" dirty="0">
                <a:solidFill>
                  <a:prstClr val="black"/>
                </a:solidFill>
                <a:latin typeface="Arial" panose="020B0604020202020204" pitchFamily="34" charset="0"/>
                <a:cs typeface="Arial" panose="020B0604020202020204" pitchFamily="34" charset="0"/>
              </a:rPr>
              <a:t>Jennifer Collier</a:t>
            </a:r>
          </a:p>
          <a:p>
            <a:pPr marL="342900" lvl="0" indent="-342900" algn="l">
              <a:lnSpc>
                <a:spcPct val="90000"/>
              </a:lnSpc>
              <a:spcBef>
                <a:spcPts val="1000"/>
              </a:spcBef>
              <a:buFont typeface="Arial" panose="020B0604020202020204" pitchFamily="34" charset="0"/>
              <a:buAutoNum type="arabicPeriod"/>
            </a:pPr>
            <a:r>
              <a:rPr lang="en-GB" sz="1800" dirty="0">
                <a:solidFill>
                  <a:prstClr val="black"/>
                </a:solidFill>
                <a:latin typeface="Arial" panose="020B0604020202020204" pitchFamily="34" charset="0"/>
                <a:cs typeface="Arial" panose="020B0604020202020204" pitchFamily="34" charset="0"/>
              </a:rPr>
              <a:t>Look at the work of  Jennifer Collier (Artist). Be creative, you could write on one of her images, collage on one etc.  Include: a photograph of her/when she was born, and her nationality and about her work.</a:t>
            </a:r>
          </a:p>
          <a:p>
            <a:pPr marL="342900" lvl="0" indent="-342900" algn="l">
              <a:lnSpc>
                <a:spcPct val="90000"/>
              </a:lnSpc>
              <a:spcBef>
                <a:spcPts val="1000"/>
              </a:spcBef>
              <a:buFont typeface="Arial" panose="020B0604020202020204" pitchFamily="34" charset="0"/>
              <a:buAutoNum type="arabicPeriod"/>
            </a:pPr>
            <a:r>
              <a:rPr lang="en-GB" sz="1800" dirty="0">
                <a:solidFill>
                  <a:prstClr val="black"/>
                </a:solidFill>
                <a:latin typeface="Arial" panose="020B0604020202020204" pitchFamily="34" charset="0"/>
                <a:cs typeface="Arial" panose="020B0604020202020204" pitchFamily="34" charset="0"/>
              </a:rPr>
              <a:t>Produce a mood board of her work. Aim to present six different images of her work. </a:t>
            </a:r>
          </a:p>
          <a:p>
            <a:pPr marL="342900" lvl="0" indent="-342900" algn="l">
              <a:lnSpc>
                <a:spcPct val="90000"/>
              </a:lnSpc>
              <a:spcBef>
                <a:spcPts val="1000"/>
              </a:spcBef>
              <a:buFont typeface="Arial" panose="020B0604020202020204" pitchFamily="34" charset="0"/>
              <a:buAutoNum type="arabicPeriod"/>
            </a:pPr>
            <a:r>
              <a:rPr lang="en-GB" sz="1800" dirty="0">
                <a:solidFill>
                  <a:prstClr val="black"/>
                </a:solidFill>
                <a:latin typeface="Arial" panose="020B0604020202020204" pitchFamily="34" charset="0"/>
                <a:cs typeface="Arial" panose="020B0604020202020204" pitchFamily="34" charset="0"/>
              </a:rPr>
              <a:t>Choose one of the images from your mood board. Print it or draw a section of it out and using the formal elements of; Colour/Tone/Shape/Line/Texture/Pattern/ Form and Space analyse the image. See example on the next slide…</a:t>
            </a:r>
          </a:p>
          <a:p>
            <a:pPr marL="342900" lvl="0" indent="-342900" algn="l">
              <a:lnSpc>
                <a:spcPct val="90000"/>
              </a:lnSpc>
              <a:spcBef>
                <a:spcPts val="1000"/>
              </a:spcBef>
              <a:buFont typeface="Arial" panose="020B0604020202020204" pitchFamily="34" charset="0"/>
              <a:buAutoNum type="arabicPeriod"/>
            </a:pPr>
            <a:r>
              <a:rPr lang="en-GB" sz="1800" dirty="0">
                <a:solidFill>
                  <a:prstClr val="black"/>
                </a:solidFill>
                <a:latin typeface="Arial" panose="020B0604020202020204" pitchFamily="34" charset="0"/>
                <a:cs typeface="Arial" panose="020B0604020202020204" pitchFamily="34" charset="0"/>
              </a:rPr>
              <a:t>Create a collage inspired by Jennifer Collier’s artwork that represents memories for you. This could be a memory of just being at home now, or a place, an event etc. you chose materials that you can find, this could be tickets, stamps, papers, threads, wrappers, can rings, drink lids, buttons etc.</a:t>
            </a:r>
          </a:p>
          <a:p>
            <a:pPr marL="342900" lvl="0" indent="-342900" algn="l">
              <a:lnSpc>
                <a:spcPct val="90000"/>
              </a:lnSpc>
              <a:spcBef>
                <a:spcPts val="1000"/>
              </a:spcBef>
              <a:buFont typeface="Arial" panose="020B0604020202020204" pitchFamily="34" charset="0"/>
              <a:buAutoNum type="arabicPeriod"/>
            </a:pPr>
            <a:r>
              <a:rPr lang="en-GB" sz="1800" dirty="0">
                <a:solidFill>
                  <a:prstClr val="black"/>
                </a:solidFill>
                <a:latin typeface="Arial" panose="020B0604020202020204" pitchFamily="34" charset="0"/>
                <a:cs typeface="Arial" panose="020B0604020202020204" pitchFamily="34" charset="0"/>
              </a:rPr>
              <a:t>Arrange your collage, you could photograph various arrangements. Select one arrangement and stick/ secure your work to your selected ground. This could be a tag, paper, a postcard, a map, an envelope etc.</a:t>
            </a:r>
          </a:p>
        </p:txBody>
      </p:sp>
      <p:sp>
        <p:nvSpPr>
          <p:cNvPr id="4" name="Text Box 2">
            <a:extLst>
              <a:ext uri="{FF2B5EF4-FFF2-40B4-BE49-F238E27FC236}">
                <a16:creationId xmlns:a16="http://schemas.microsoft.com/office/drawing/2014/main" id="{12E38702-3AC7-4467-4A1D-5E66259B48FF}"/>
              </a:ext>
            </a:extLst>
          </p:cNvPr>
          <p:cNvSpPr txBox="1">
            <a:spLocks noChangeArrowheads="1"/>
          </p:cNvSpPr>
          <p:nvPr/>
        </p:nvSpPr>
        <p:spPr bwMode="auto">
          <a:xfrm>
            <a:off x="0" y="-20081"/>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397784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02A9699-2870-4FC4-99D1-B9B6EE8A6496}"/>
              </a:ext>
            </a:extLst>
          </p:cNvPr>
          <p:cNvPicPr>
            <a:picLocks noChangeAspect="1"/>
          </p:cNvPicPr>
          <p:nvPr/>
        </p:nvPicPr>
        <p:blipFill>
          <a:blip r:embed="rId2"/>
          <a:stretch>
            <a:fillRect/>
          </a:stretch>
        </p:blipFill>
        <p:spPr>
          <a:xfrm>
            <a:off x="3183355" y="1001563"/>
            <a:ext cx="3521460" cy="3443896"/>
          </a:xfrm>
          <a:prstGeom prst="rect">
            <a:avLst/>
          </a:prstGeom>
        </p:spPr>
      </p:pic>
      <p:sp>
        <p:nvSpPr>
          <p:cNvPr id="12" name="Title 1">
            <a:extLst>
              <a:ext uri="{FF2B5EF4-FFF2-40B4-BE49-F238E27FC236}">
                <a16:creationId xmlns:a16="http://schemas.microsoft.com/office/drawing/2014/main" id="{B415BADA-1BA7-4E42-A0E8-3EB71CDF945F}"/>
              </a:ext>
            </a:extLst>
          </p:cNvPr>
          <p:cNvSpPr txBox="1">
            <a:spLocks/>
          </p:cNvSpPr>
          <p:nvPr/>
        </p:nvSpPr>
        <p:spPr>
          <a:xfrm>
            <a:off x="1677802" y="214336"/>
            <a:ext cx="5915025" cy="7456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latin typeface="Arial" panose="020B0604020202020204" pitchFamily="34" charset="0"/>
                <a:cs typeface="Arial" panose="020B0604020202020204" pitchFamily="34" charset="0"/>
              </a:rPr>
              <a:t>Example</a:t>
            </a:r>
            <a:endParaRPr lang="en-GB"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CA5A864-4358-4211-951E-0C8E3F13A31B}"/>
              </a:ext>
            </a:extLst>
          </p:cNvPr>
          <p:cNvSpPr/>
          <p:nvPr/>
        </p:nvSpPr>
        <p:spPr>
          <a:xfrm>
            <a:off x="118752" y="486755"/>
            <a:ext cx="3764519" cy="523220"/>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Formal Elements</a:t>
            </a:r>
          </a:p>
          <a:p>
            <a:r>
              <a:rPr lang="en-GB" sz="1400" b="1" dirty="0">
                <a:latin typeface="Arial" panose="020B0604020202020204" pitchFamily="34" charset="0"/>
                <a:cs typeface="Arial" panose="020B0604020202020204" pitchFamily="34" charset="0"/>
              </a:rPr>
              <a:t>Colour/Tone/Shape/Line/Texture/Pattern.</a:t>
            </a:r>
          </a:p>
        </p:txBody>
      </p:sp>
      <p:sp>
        <p:nvSpPr>
          <p:cNvPr id="14" name="TextBox 13">
            <a:extLst>
              <a:ext uri="{FF2B5EF4-FFF2-40B4-BE49-F238E27FC236}">
                <a16:creationId xmlns:a16="http://schemas.microsoft.com/office/drawing/2014/main" id="{3DCA2802-6DD9-4EF7-B360-DE4DA00902EE}"/>
              </a:ext>
            </a:extLst>
          </p:cNvPr>
          <p:cNvSpPr txBox="1"/>
          <p:nvPr/>
        </p:nvSpPr>
        <p:spPr>
          <a:xfrm>
            <a:off x="381824" y="3909147"/>
            <a:ext cx="2324338" cy="1815882"/>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Colour</a:t>
            </a:r>
            <a:r>
              <a:rPr lang="en-GB" sz="1400" dirty="0">
                <a:latin typeface="Arial" panose="020B0604020202020204" pitchFamily="34" charset="0"/>
                <a:cs typeface="Arial" panose="020B0604020202020204" pitchFamily="34" charset="0"/>
              </a:rPr>
              <a:t>: The collage is made using different papers in a range of subtle yellows, greens with  metallic bits of keys, paper- clips and some natural leaves placed on pieces of card and tags.</a:t>
            </a:r>
          </a:p>
        </p:txBody>
      </p:sp>
      <p:sp>
        <p:nvSpPr>
          <p:cNvPr id="15" name="TextBox 14">
            <a:extLst>
              <a:ext uri="{FF2B5EF4-FFF2-40B4-BE49-F238E27FC236}">
                <a16:creationId xmlns:a16="http://schemas.microsoft.com/office/drawing/2014/main" id="{470BAF02-F57D-43CA-ACE5-8F1D6E4E7043}"/>
              </a:ext>
            </a:extLst>
          </p:cNvPr>
          <p:cNvSpPr txBox="1"/>
          <p:nvPr/>
        </p:nvSpPr>
        <p:spPr>
          <a:xfrm>
            <a:off x="6819437" y="1238525"/>
            <a:ext cx="1917307" cy="116955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Shape: </a:t>
            </a:r>
            <a:r>
              <a:rPr lang="en-GB" sz="1400" dirty="0">
                <a:latin typeface="Arial" panose="020B0604020202020204" pitchFamily="34" charset="0"/>
                <a:cs typeface="Arial" panose="020B0604020202020204" pitchFamily="34" charset="0"/>
              </a:rPr>
              <a:t>the  collage pieces are arranged in a grid arrangement with a mix of cut and torn pieces of collage.</a:t>
            </a:r>
          </a:p>
        </p:txBody>
      </p:sp>
      <p:sp>
        <p:nvSpPr>
          <p:cNvPr id="16" name="TextBox 15">
            <a:extLst>
              <a:ext uri="{FF2B5EF4-FFF2-40B4-BE49-F238E27FC236}">
                <a16:creationId xmlns:a16="http://schemas.microsoft.com/office/drawing/2014/main" id="{0756CF70-C213-480F-943C-0F55F133F897}"/>
              </a:ext>
            </a:extLst>
          </p:cNvPr>
          <p:cNvSpPr txBox="1"/>
          <p:nvPr/>
        </p:nvSpPr>
        <p:spPr>
          <a:xfrm>
            <a:off x="2934554" y="5432048"/>
            <a:ext cx="1746074" cy="95410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Tone</a:t>
            </a:r>
            <a:r>
              <a:rPr lang="en-GB" sz="1400" dirty="0">
                <a:latin typeface="Arial" panose="020B0604020202020204" pitchFamily="34" charset="0"/>
                <a:cs typeface="Arial" panose="020B0604020202020204" pitchFamily="34" charset="0"/>
              </a:rPr>
              <a:t>: The colours are quite muted to give an aged appearance.</a:t>
            </a:r>
          </a:p>
        </p:txBody>
      </p:sp>
      <p:sp>
        <p:nvSpPr>
          <p:cNvPr id="17" name="TextBox 16">
            <a:extLst>
              <a:ext uri="{FF2B5EF4-FFF2-40B4-BE49-F238E27FC236}">
                <a16:creationId xmlns:a16="http://schemas.microsoft.com/office/drawing/2014/main" id="{D881FB91-2ACE-42E9-96FE-C7DD67009A43}"/>
              </a:ext>
            </a:extLst>
          </p:cNvPr>
          <p:cNvSpPr txBox="1"/>
          <p:nvPr/>
        </p:nvSpPr>
        <p:spPr>
          <a:xfrm>
            <a:off x="6612377" y="3691405"/>
            <a:ext cx="2331429" cy="1169551"/>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Texture: </a:t>
            </a:r>
          </a:p>
          <a:p>
            <a:r>
              <a:rPr lang="en-GB" sz="1400" dirty="0">
                <a:latin typeface="Arial" panose="020B0604020202020204" pitchFamily="34" charset="0"/>
                <a:cs typeface="Arial" panose="020B0604020202020204" pitchFamily="34" charset="0"/>
              </a:rPr>
              <a:t>A variety of surfaces and materials are used such as printed paper with text, maps, keys, buttons.</a:t>
            </a:r>
          </a:p>
        </p:txBody>
      </p:sp>
      <p:sp>
        <p:nvSpPr>
          <p:cNvPr id="18" name="TextBox 17">
            <a:extLst>
              <a:ext uri="{FF2B5EF4-FFF2-40B4-BE49-F238E27FC236}">
                <a16:creationId xmlns:a16="http://schemas.microsoft.com/office/drawing/2014/main" id="{A0483B17-FA1D-4A8F-B70C-93A04766DE6C}"/>
              </a:ext>
            </a:extLst>
          </p:cNvPr>
          <p:cNvSpPr txBox="1"/>
          <p:nvPr/>
        </p:nvSpPr>
        <p:spPr>
          <a:xfrm>
            <a:off x="4911486" y="5432048"/>
            <a:ext cx="294288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Line: </a:t>
            </a:r>
            <a:r>
              <a:rPr lang="en-GB" sz="1400" dirty="0">
                <a:latin typeface="Arial" panose="020B0604020202020204" pitchFamily="34" charset="0"/>
                <a:cs typeface="Arial" panose="020B0604020202020204" pitchFamily="34" charset="0"/>
              </a:rPr>
              <a:t>Straight lines in the direction of the text and with the numbers of the raffle tickets going downwards.</a:t>
            </a:r>
          </a:p>
        </p:txBody>
      </p:sp>
      <p:sp>
        <p:nvSpPr>
          <p:cNvPr id="19" name="TextBox 18">
            <a:extLst>
              <a:ext uri="{FF2B5EF4-FFF2-40B4-BE49-F238E27FC236}">
                <a16:creationId xmlns:a16="http://schemas.microsoft.com/office/drawing/2014/main" id="{9D5FE587-D421-427D-A5AD-6418B24F732E}"/>
              </a:ext>
            </a:extLst>
          </p:cNvPr>
          <p:cNvSpPr txBox="1"/>
          <p:nvPr/>
        </p:nvSpPr>
        <p:spPr>
          <a:xfrm>
            <a:off x="242982" y="1476357"/>
            <a:ext cx="2365683" cy="1384995"/>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Pattern: </a:t>
            </a:r>
            <a:r>
              <a:rPr lang="en-GB" sz="1400" dirty="0">
                <a:latin typeface="Arial" panose="020B0604020202020204" pitchFamily="34" charset="0"/>
                <a:cs typeface="Arial" panose="020B0604020202020204" pitchFamily="34" charset="0"/>
              </a:rPr>
              <a:t>The work is arranged in small sections of collage with an overlay of some relief 3D </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bits which give it a grid like appearance.</a:t>
            </a:r>
          </a:p>
        </p:txBody>
      </p:sp>
      <p:cxnSp>
        <p:nvCxnSpPr>
          <p:cNvPr id="20" name="Straight Arrow Connector 19">
            <a:extLst>
              <a:ext uri="{FF2B5EF4-FFF2-40B4-BE49-F238E27FC236}">
                <a16:creationId xmlns:a16="http://schemas.microsoft.com/office/drawing/2014/main" id="{877F6DC0-87AE-4528-8BC6-6BF180D94223}"/>
              </a:ext>
            </a:extLst>
          </p:cNvPr>
          <p:cNvCxnSpPr>
            <a:cxnSpLocks/>
            <a:stCxn id="18" idx="0"/>
          </p:cNvCxnSpPr>
          <p:nvPr/>
        </p:nvCxnSpPr>
        <p:spPr>
          <a:xfrm flipH="1" flipV="1">
            <a:off x="4911488" y="4158790"/>
            <a:ext cx="1471440" cy="12732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27FCB64-A790-40DD-8C90-6B9EE3C11BAF}"/>
              </a:ext>
            </a:extLst>
          </p:cNvPr>
          <p:cNvCxnSpPr>
            <a:cxnSpLocks/>
          </p:cNvCxnSpPr>
          <p:nvPr/>
        </p:nvCxnSpPr>
        <p:spPr>
          <a:xfrm flipH="1" flipV="1">
            <a:off x="5284765" y="3289252"/>
            <a:ext cx="1293709" cy="85196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E9E79B0-6F2C-4C63-87DD-071F033D6DC1}"/>
              </a:ext>
            </a:extLst>
          </p:cNvPr>
          <p:cNvCxnSpPr>
            <a:cxnSpLocks/>
          </p:cNvCxnSpPr>
          <p:nvPr/>
        </p:nvCxnSpPr>
        <p:spPr>
          <a:xfrm flipH="1">
            <a:off x="5434094" y="1795694"/>
            <a:ext cx="1244628" cy="29804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8ED71CA9-7263-43B5-8697-762967E0A318}"/>
              </a:ext>
            </a:extLst>
          </p:cNvPr>
          <p:cNvPicPr>
            <a:picLocks noChangeAspect="1"/>
          </p:cNvPicPr>
          <p:nvPr/>
        </p:nvPicPr>
        <p:blipFill>
          <a:blip r:embed="rId3"/>
          <a:stretch>
            <a:fillRect/>
          </a:stretch>
        </p:blipFill>
        <p:spPr>
          <a:xfrm rot="17772425" flipH="1">
            <a:off x="3116788" y="4555367"/>
            <a:ext cx="1605109" cy="264462"/>
          </a:xfrm>
          <a:prstGeom prst="rect">
            <a:avLst/>
          </a:prstGeom>
        </p:spPr>
      </p:pic>
      <p:cxnSp>
        <p:nvCxnSpPr>
          <p:cNvPr id="26" name="Straight Arrow Connector 25">
            <a:extLst>
              <a:ext uri="{FF2B5EF4-FFF2-40B4-BE49-F238E27FC236}">
                <a16:creationId xmlns:a16="http://schemas.microsoft.com/office/drawing/2014/main" id="{1736619C-4520-4519-AE9E-F221537B3A64}"/>
              </a:ext>
            </a:extLst>
          </p:cNvPr>
          <p:cNvCxnSpPr>
            <a:cxnSpLocks/>
          </p:cNvCxnSpPr>
          <p:nvPr/>
        </p:nvCxnSpPr>
        <p:spPr>
          <a:xfrm flipH="1" flipV="1">
            <a:off x="3353016" y="3807773"/>
            <a:ext cx="178141" cy="12878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AC6764-6509-4E1C-A56C-163C8E7C36F2}"/>
              </a:ext>
            </a:extLst>
          </p:cNvPr>
          <p:cNvCxnSpPr>
            <a:cxnSpLocks/>
          </p:cNvCxnSpPr>
          <p:nvPr/>
        </p:nvCxnSpPr>
        <p:spPr>
          <a:xfrm flipV="1">
            <a:off x="2480528" y="3507682"/>
            <a:ext cx="872488" cy="83775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0D23B21-76C7-412A-8F0F-15CF2E3B042D}"/>
              </a:ext>
            </a:extLst>
          </p:cNvPr>
          <p:cNvCxnSpPr>
            <a:cxnSpLocks/>
          </p:cNvCxnSpPr>
          <p:nvPr/>
        </p:nvCxnSpPr>
        <p:spPr>
          <a:xfrm flipV="1">
            <a:off x="2573946" y="2148037"/>
            <a:ext cx="2046047" cy="7188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Text Box 2">
            <a:extLst>
              <a:ext uri="{FF2B5EF4-FFF2-40B4-BE49-F238E27FC236}">
                <a16:creationId xmlns:a16="http://schemas.microsoft.com/office/drawing/2014/main" id="{D52A1D3B-8EA9-BA66-94A8-CEBC9F66B995}"/>
              </a:ext>
            </a:extLst>
          </p:cNvPr>
          <p:cNvSpPr txBox="1">
            <a:spLocks noChangeArrowheads="1"/>
          </p:cNvSpPr>
          <p:nvPr/>
        </p:nvSpPr>
        <p:spPr bwMode="auto">
          <a:xfrm>
            <a:off x="0" y="-12622"/>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8813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3200" b="1" dirty="0">
                <a:latin typeface="Arial" panose="020B0604020202020204" pitchFamily="34" charset="0"/>
                <a:cs typeface="Arial" panose="020B0604020202020204" pitchFamily="34" charset="0"/>
              </a:rPr>
              <a:t>Memories: Investigating Collage</a:t>
            </a:r>
          </a:p>
        </p:txBody>
      </p:sp>
      <p:sp>
        <p:nvSpPr>
          <p:cNvPr id="3" name="Subtitle 2"/>
          <p:cNvSpPr>
            <a:spLocks noGrp="1"/>
          </p:cNvSpPr>
          <p:nvPr>
            <p:ph type="subTitle" idx="1"/>
          </p:nvPr>
        </p:nvSpPr>
        <p:spPr>
          <a:xfrm>
            <a:off x="395536" y="1240085"/>
            <a:ext cx="8424936" cy="4637187"/>
          </a:xfrm>
        </p:spPr>
        <p:txBody>
          <a:bodyPr>
            <a:normAutofit/>
          </a:bodyPr>
          <a:lstStyle/>
          <a:p>
            <a:pPr lvl="0" algn="l">
              <a:lnSpc>
                <a:spcPct val="90000"/>
              </a:lnSpc>
              <a:spcBef>
                <a:spcPts val="1000"/>
              </a:spcBef>
            </a:pPr>
            <a:r>
              <a:rPr lang="en-GB" sz="1800" b="1" dirty="0">
                <a:solidFill>
                  <a:prstClr val="black"/>
                </a:solidFill>
                <a:latin typeface="Arial" panose="020B0604020202020204" pitchFamily="34" charset="0"/>
                <a:cs typeface="Arial" panose="020B0604020202020204" pitchFamily="34" charset="0"/>
              </a:rPr>
              <a:t>Continued… </a:t>
            </a:r>
          </a:p>
          <a:p>
            <a:pPr marL="342900" lvl="0" indent="-342900" algn="l">
              <a:lnSpc>
                <a:spcPct val="90000"/>
              </a:lnSpc>
              <a:spcBef>
                <a:spcPts val="1000"/>
              </a:spcBef>
              <a:buFont typeface="+mj-lt"/>
              <a:buAutoNum type="arabicPeriod" startAt="6"/>
            </a:pPr>
            <a:r>
              <a:rPr lang="en-GB" sz="1800" dirty="0">
                <a:solidFill>
                  <a:prstClr val="black"/>
                </a:solidFill>
                <a:latin typeface="Arial" panose="020B0604020202020204" pitchFamily="34" charset="0"/>
                <a:cs typeface="Arial" panose="020B0604020202020204" pitchFamily="34" charset="0"/>
              </a:rPr>
              <a:t>You could draw a section or all of your collage. Look at the work by George Braques below to inspire this. </a:t>
            </a:r>
          </a:p>
        </p:txBody>
      </p:sp>
      <p:pic>
        <p:nvPicPr>
          <p:cNvPr id="9" name="Picture 8">
            <a:extLst>
              <a:ext uri="{FF2B5EF4-FFF2-40B4-BE49-F238E27FC236}">
                <a16:creationId xmlns:a16="http://schemas.microsoft.com/office/drawing/2014/main" id="{9C86D2F9-A377-4DF3-874B-F6D4018E0B03}"/>
              </a:ext>
            </a:extLst>
          </p:cNvPr>
          <p:cNvPicPr>
            <a:picLocks noChangeAspect="1"/>
          </p:cNvPicPr>
          <p:nvPr/>
        </p:nvPicPr>
        <p:blipFill>
          <a:blip r:embed="rId2"/>
          <a:stretch>
            <a:fillRect/>
          </a:stretch>
        </p:blipFill>
        <p:spPr>
          <a:xfrm>
            <a:off x="3203848" y="2259405"/>
            <a:ext cx="3389670" cy="4511431"/>
          </a:xfrm>
          <a:prstGeom prst="rect">
            <a:avLst/>
          </a:prstGeom>
        </p:spPr>
      </p:pic>
      <p:sp>
        <p:nvSpPr>
          <p:cNvPr id="4" name="Text Box 2">
            <a:extLst>
              <a:ext uri="{FF2B5EF4-FFF2-40B4-BE49-F238E27FC236}">
                <a16:creationId xmlns:a16="http://schemas.microsoft.com/office/drawing/2014/main" id="{B1F71697-F6A7-3F4D-CFD3-21403A1FA053}"/>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898566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5060"/>
            <a:ext cx="8062664" cy="907555"/>
          </a:xfrm>
        </p:spPr>
        <p:txBody>
          <a:bodyPr>
            <a:normAutofit/>
          </a:bodyPr>
          <a:lstStyle/>
          <a:p>
            <a:pPr algn="l"/>
            <a:r>
              <a:rPr lang="en-GB" sz="3200" b="1" dirty="0">
                <a:latin typeface="Arial" panose="020B0604020202020204" pitchFamily="34" charset="0"/>
                <a:cs typeface="Arial" panose="020B0604020202020204" pitchFamily="34" charset="0"/>
              </a:rPr>
              <a:t>Memories: Evaluation</a:t>
            </a:r>
          </a:p>
        </p:txBody>
      </p:sp>
      <p:sp>
        <p:nvSpPr>
          <p:cNvPr id="3" name="Subtitle 2"/>
          <p:cNvSpPr>
            <a:spLocks noGrp="1"/>
          </p:cNvSpPr>
          <p:nvPr>
            <p:ph type="subTitle" idx="1"/>
          </p:nvPr>
        </p:nvSpPr>
        <p:spPr>
          <a:xfrm>
            <a:off x="395536" y="1240085"/>
            <a:ext cx="8424936" cy="4925219"/>
          </a:xfrm>
        </p:spPr>
        <p:txBody>
          <a:bodyPr>
            <a:noAutofit/>
          </a:bodyPr>
          <a:lstStyle/>
          <a:p>
            <a:pPr marL="342900" lvl="0" indent="-342900" algn="l">
              <a:spcBef>
                <a:spcPts val="0"/>
              </a:spcBef>
              <a:buFont typeface="+mj-lt"/>
              <a:buAutoNum type="arabicPeriod" startAt="7"/>
            </a:pPr>
            <a:r>
              <a:rPr lang="en-GB" sz="2000" dirty="0">
                <a:solidFill>
                  <a:prstClr val="black"/>
                </a:solidFill>
                <a:latin typeface="Arial" panose="020B0604020202020204" pitchFamily="34" charset="0"/>
                <a:cs typeface="Arial" panose="020B0604020202020204" pitchFamily="34" charset="0"/>
              </a:rPr>
              <a:t>Write a few comments, using complete sentences, responding to these prompts:</a:t>
            </a:r>
          </a:p>
          <a:p>
            <a:pPr lvl="0" algn="l">
              <a:spcBef>
                <a:spcPts val="0"/>
              </a:spcBef>
            </a:pPr>
            <a:endParaRPr lang="en-GB" sz="1800" dirty="0">
              <a:solidFill>
                <a:prstClr val="black"/>
              </a:solidFill>
              <a:latin typeface="Arial" panose="020B0604020202020204" pitchFamily="34" charset="0"/>
              <a:cs typeface="Arial" panose="020B0604020202020204" pitchFamily="34" charset="0"/>
            </a:endParaRPr>
          </a:p>
          <a:p>
            <a:pPr marL="685800" lvl="1" indent="-228600" algn="l">
              <a:spcBef>
                <a:spcPts val="0"/>
              </a:spcBef>
              <a:buFontTx/>
              <a:buChar char="-"/>
            </a:pPr>
            <a:r>
              <a:rPr lang="en-GB" sz="2000" dirty="0">
                <a:solidFill>
                  <a:prstClr val="black"/>
                </a:solidFill>
                <a:latin typeface="Arial" panose="020B0604020202020204" pitchFamily="34" charset="0"/>
                <a:cs typeface="Arial" panose="020B0604020202020204" pitchFamily="34" charset="0"/>
              </a:rPr>
              <a:t>How were you inspired by Jennifer Collier’s artwork? What did you like, which particular collage materials inspired you? </a:t>
            </a:r>
            <a:r>
              <a:rPr lang="en-GB" sz="2000" dirty="0">
                <a:solidFill>
                  <a:schemeClr val="bg1">
                    <a:lumMod val="50000"/>
                  </a:schemeClr>
                </a:solidFill>
                <a:latin typeface="Arial" panose="020B0604020202020204" pitchFamily="34" charset="0"/>
                <a:cs typeface="Arial" panose="020B0604020202020204" pitchFamily="34" charset="0"/>
              </a:rPr>
              <a:t>For example; The use of raffle tickets with numbers, different materials such as metals, papers, tickets etc.</a:t>
            </a:r>
            <a:endParaRPr lang="en-GB" sz="2000" dirty="0">
              <a:solidFill>
                <a:prstClr val="white">
                  <a:lumMod val="65000"/>
                </a:prstClr>
              </a:solidFill>
              <a:latin typeface="Arial" panose="020B0604020202020204" pitchFamily="34" charset="0"/>
              <a:cs typeface="Arial" panose="020B0604020202020204" pitchFamily="34" charset="0"/>
            </a:endParaRPr>
          </a:p>
          <a:p>
            <a:pPr marL="685800" lvl="1" indent="-228600" algn="l">
              <a:spcBef>
                <a:spcPts val="0"/>
              </a:spcBef>
              <a:buFontTx/>
              <a:buChar char="-"/>
            </a:pPr>
            <a:r>
              <a:rPr lang="en-GB" sz="2000" dirty="0">
                <a:solidFill>
                  <a:prstClr val="black"/>
                </a:solidFill>
                <a:latin typeface="Arial" panose="020B0604020202020204" pitchFamily="34" charset="0"/>
                <a:cs typeface="Arial" panose="020B0604020202020204" pitchFamily="34" charset="0"/>
              </a:rPr>
              <a:t>What did you do?</a:t>
            </a:r>
          </a:p>
          <a:p>
            <a:pPr marL="685800" lvl="1" indent="-228600" algn="l">
              <a:spcBef>
                <a:spcPts val="0"/>
              </a:spcBef>
              <a:buFontTx/>
              <a:buChar char="-"/>
            </a:pPr>
            <a:r>
              <a:rPr lang="en-GB" sz="2000" dirty="0">
                <a:solidFill>
                  <a:prstClr val="black"/>
                </a:solidFill>
                <a:latin typeface="Arial" panose="020B0604020202020204" pitchFamily="34" charset="0"/>
                <a:cs typeface="Arial" panose="020B0604020202020204" pitchFamily="34" charset="0"/>
              </a:rPr>
              <a:t>Do you have an idea about another image you would like to do? </a:t>
            </a:r>
            <a:r>
              <a:rPr lang="en-GB" sz="2000" dirty="0">
                <a:solidFill>
                  <a:schemeClr val="bg1">
                    <a:lumMod val="50000"/>
                  </a:schemeClr>
                </a:solidFill>
                <a:latin typeface="Arial" panose="020B0604020202020204" pitchFamily="34" charset="0"/>
                <a:cs typeface="Arial" panose="020B0604020202020204" pitchFamily="34" charset="0"/>
              </a:rPr>
              <a:t>This might be using different materials and /or different connecting method such as stitching or stapling for examples. </a:t>
            </a:r>
            <a:endParaRPr lang="en-GB" sz="2000" dirty="0">
              <a:solidFill>
                <a:prstClr val="white">
                  <a:lumMod val="65000"/>
                </a:prstClr>
              </a:solidFill>
              <a:latin typeface="Arial" panose="020B0604020202020204" pitchFamily="34" charset="0"/>
              <a:cs typeface="Arial" panose="020B0604020202020204" pitchFamily="34" charset="0"/>
            </a:endParaRPr>
          </a:p>
          <a:p>
            <a:pPr marL="685800" lvl="1" indent="-228600" algn="l">
              <a:spcBef>
                <a:spcPts val="0"/>
              </a:spcBef>
              <a:buFontTx/>
              <a:buChar char="-"/>
            </a:pPr>
            <a:r>
              <a:rPr lang="en-GB" sz="2000" dirty="0">
                <a:solidFill>
                  <a:prstClr val="black"/>
                </a:solidFill>
                <a:latin typeface="Arial" panose="020B0604020202020204" pitchFamily="34" charset="0"/>
                <a:cs typeface="Arial" panose="020B0604020202020204" pitchFamily="34" charset="0"/>
              </a:rPr>
              <a:t>Is there another material and / or surface you would like to use to do this?</a:t>
            </a:r>
          </a:p>
          <a:p>
            <a:pPr marL="685800" lvl="1" indent="-228600" algn="l">
              <a:spcBef>
                <a:spcPts val="0"/>
              </a:spcBef>
              <a:buFontTx/>
              <a:buChar char="-"/>
            </a:pPr>
            <a:r>
              <a:rPr lang="en-GB" sz="2000" dirty="0">
                <a:solidFill>
                  <a:prstClr val="black"/>
                </a:solidFill>
                <a:latin typeface="Arial" panose="020B0604020202020204" pitchFamily="34" charset="0"/>
                <a:cs typeface="Arial" panose="020B0604020202020204" pitchFamily="34" charset="0"/>
              </a:rPr>
              <a:t>Check through your writing. You could type this up, choose a font, check the spelling and print it off. You could be inventive with presenting it on a collage</a:t>
            </a:r>
            <a:r>
              <a:rPr lang="en-GB" sz="1400" dirty="0">
                <a:solidFill>
                  <a:prstClr val="black"/>
                </a:solidFill>
                <a:latin typeface="Arial" panose="020B0604020202020204" pitchFamily="34" charset="0"/>
                <a:cs typeface="Arial" panose="020B0604020202020204" pitchFamily="34" charset="0"/>
              </a:rPr>
              <a:t>.</a:t>
            </a:r>
          </a:p>
        </p:txBody>
      </p:sp>
      <p:sp>
        <p:nvSpPr>
          <p:cNvPr id="4" name="Text Box 2">
            <a:extLst>
              <a:ext uri="{FF2B5EF4-FFF2-40B4-BE49-F238E27FC236}">
                <a16:creationId xmlns:a16="http://schemas.microsoft.com/office/drawing/2014/main" id="{3973A272-5DB9-5A04-265E-B928A5E70513}"/>
              </a:ext>
            </a:extLst>
          </p:cNvPr>
          <p:cNvSpPr txBox="1">
            <a:spLocks noChangeArrowheads="1"/>
          </p:cNvSpPr>
          <p:nvPr/>
        </p:nvSpPr>
        <p:spPr bwMode="auto">
          <a:xfrm>
            <a:off x="0" y="0"/>
            <a:ext cx="4247515" cy="352425"/>
          </a:xfrm>
          <a:prstGeom prst="rect">
            <a:avLst/>
          </a:prstGeom>
          <a:solidFill>
            <a:srgbClr val="1F3244"/>
          </a:solidFill>
          <a:ln w="9525">
            <a:noFill/>
            <a:miter lim="800000"/>
            <a:headEnd/>
            <a:tailEnd/>
          </a:ln>
        </p:spPr>
        <p:txBody>
          <a:bodyPr rot="0" vert="horz" wrap="square" lIns="91440" tIns="45720" rIns="91440" bIns="45720" anchor="t" anchorCtr="0">
            <a:noAutofit/>
          </a:bodyPr>
          <a:lstStyle/>
          <a:p>
            <a:pPr algn="ctr" hangingPunct="0">
              <a:spcBef>
                <a:spcPts val="700"/>
              </a:spcBef>
            </a:pPr>
            <a:r>
              <a:rPr lang="en-GB" sz="1800" b="0" kern="0">
                <a:solidFill>
                  <a:srgbClr val="FFFFFF"/>
                </a:solidFill>
                <a:effectLst/>
                <a:latin typeface="Arial" panose="020B0604020202020204" pitchFamily="34" charset="0"/>
                <a:ea typeface="Times New Roman" panose="02020603050405020304" pitchFamily="18" charset="0"/>
              </a:rPr>
              <a:t>HIAS MOODLE OPEN RESOURCE</a:t>
            </a:r>
            <a:endParaRPr lang="en-GB" sz="1800" b="1" kern="0">
              <a:solidFill>
                <a:srgbClr val="FFFFFF"/>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124248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98446DD4B35408626C5CD05C780AF" ma:contentTypeVersion="13" ma:contentTypeDescription="Create a new document." ma:contentTypeScope="" ma:versionID="3caaf2166371a793a172ea8c799027fb">
  <xsd:schema xmlns:xsd="http://www.w3.org/2001/XMLSchema" xmlns:xs="http://www.w3.org/2001/XMLSchema" xmlns:p="http://schemas.microsoft.com/office/2006/metadata/properties" xmlns:ns3="d6c9f295-6866-40ba-9ed9-513ce23f1344" xmlns:ns4="7877a85d-1b44-49b4-b533-86f3b630674e" targetNamespace="http://schemas.microsoft.com/office/2006/metadata/properties" ma:root="true" ma:fieldsID="7c3d81e407e357166810e67b2efa574b" ns3:_="" ns4:_="">
    <xsd:import namespace="d6c9f295-6866-40ba-9ed9-513ce23f1344"/>
    <xsd:import namespace="7877a85d-1b44-49b4-b533-86f3b63067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c9f295-6866-40ba-9ed9-513ce23f13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7a85d-1b44-49b4-b533-86f3b630674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3D08B4-D4DD-4139-B2C9-011A873254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c9f295-6866-40ba-9ed9-513ce23f1344"/>
    <ds:schemaRef ds:uri="7877a85d-1b44-49b4-b533-86f3b63067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F71420-39BF-4133-BC61-177D54DDAA0D}">
  <ds:schemaRefs>
    <ds:schemaRef ds:uri="http://schemas.microsoft.com/sharepoint/v3/contenttype/forms"/>
  </ds:schemaRefs>
</ds:datastoreItem>
</file>

<file path=customXml/itemProps3.xml><?xml version="1.0" encoding="utf-8"?>
<ds:datastoreItem xmlns:ds="http://schemas.openxmlformats.org/officeDocument/2006/customXml" ds:itemID="{BEFA65E4-F343-40D9-9F29-B690A41D38E6}">
  <ds:schemaRefs>
    <ds:schemaRef ds:uri="http://purl.org/dc/terms/"/>
    <ds:schemaRef ds:uri="http://purl.org/dc/elements/1.1/"/>
    <ds:schemaRef ds:uri="d6c9f295-6866-40ba-9ed9-513ce23f1344"/>
    <ds:schemaRef ds:uri="http://www.w3.org/XML/1998/namespace"/>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7877a85d-1b44-49b4-b533-86f3b630674e"/>
  </ds:schemaRefs>
</ds:datastoreItem>
</file>

<file path=docProps/app.xml><?xml version="1.0" encoding="utf-8"?>
<Properties xmlns="http://schemas.openxmlformats.org/officeDocument/2006/extended-properties" xmlns:vt="http://schemas.openxmlformats.org/officeDocument/2006/docPropsVTypes">
  <TotalTime>2544</TotalTime>
  <Words>1238</Words>
  <Application>Microsoft Office PowerPoint</Application>
  <PresentationFormat>On-screen Show (4:3)</PresentationFormat>
  <Paragraphs>119</Paragraphs>
  <Slides>12</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Calibri</vt:lpstr>
      <vt:lpstr>Calibri Light</vt:lpstr>
      <vt:lpstr>Symbol</vt:lpstr>
      <vt:lpstr>Office Theme</vt:lpstr>
      <vt:lpstr>1_Office Theme</vt:lpstr>
      <vt:lpstr>2_Office Theme</vt:lpstr>
      <vt:lpstr>Memories</vt:lpstr>
      <vt:lpstr>Collage is…</vt:lpstr>
      <vt:lpstr>PowerPoint Presentation</vt:lpstr>
      <vt:lpstr>Jennifer Collier</vt:lpstr>
      <vt:lpstr>Jennifer Collier</vt:lpstr>
      <vt:lpstr>Memories: Investigating Collage</vt:lpstr>
      <vt:lpstr>PowerPoint Presentation</vt:lpstr>
      <vt:lpstr>Memories: Investigating Collage</vt:lpstr>
      <vt:lpstr>Memories: Evaluation</vt:lpstr>
      <vt:lpstr>Memories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makers</dc:title>
  <dc:creator>Stillman, Jayne</dc:creator>
  <cp:keywords>A short scheme of work for KS3;Memories</cp:keywords>
  <cp:lastModifiedBy>Richardson, Hannah</cp:lastModifiedBy>
  <cp:revision>41</cp:revision>
  <dcterms:created xsi:type="dcterms:W3CDTF">2020-03-26T14:04:22Z</dcterms:created>
  <dcterms:modified xsi:type="dcterms:W3CDTF">2025-08-04T13:20:25Z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0x01010018A98446DD4B35408626C5CD05C780AF</vt:lpwstr>
  </property>
</Properties>
</file>