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659" r:id="rId2"/>
  </p:sldMasterIdLst>
  <p:notesMasterIdLst>
    <p:notesMasterId r:id="rId12"/>
  </p:notesMasterIdLst>
  <p:sldIdLst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</p:sldIdLst>
  <p:sldSz cx="12192000" cy="6858000"/>
  <p:notesSz cx="10002838" cy="6875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34563" cy="344967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65961" y="0"/>
            <a:ext cx="4334563" cy="344967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FE79494C-5D1C-4750-90D0-76168213B17C}" type="datetimeFigureOut">
              <a:rPr lang="en-GB" smtClean="0"/>
              <a:t>31/10/2021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0050" y="860425"/>
            <a:ext cx="4122738" cy="2319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0285" y="3308817"/>
            <a:ext cx="8002270" cy="2707213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30497"/>
            <a:ext cx="4334563" cy="344966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65961" y="6530497"/>
            <a:ext cx="4334563" cy="344966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B93DF4F4-0BEA-4CE6-AB13-F97310F818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86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2f11184f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2f11184f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2f11184f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2f11184f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2f11184f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2f11184f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2f11184f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2f11184f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2f11184f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2f11184f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4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07BE52-245F-450B-8EA6-2A53016F4D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KS4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45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C84DE-E937-4993-B800-DAF981AAD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894" y="484632"/>
            <a:ext cx="5676354" cy="1482191"/>
          </a:xfrm>
        </p:spPr>
        <p:txBody>
          <a:bodyPr/>
          <a:lstStyle/>
          <a:p>
            <a:r>
              <a:rPr lang="en-US" dirty="0"/>
              <a:t>Year 10: Food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6A0B17-EAF6-4AFC-B65E-7626A5B61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12" y="68326"/>
            <a:ext cx="5012637" cy="668351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72A254-577A-4E82-965C-371309CA0706}"/>
              </a:ext>
            </a:extLst>
          </p:cNvPr>
          <p:cNvSpPr txBox="1"/>
          <p:nvPr/>
        </p:nvSpPr>
        <p:spPr>
          <a:xfrm>
            <a:off x="5451894" y="1569035"/>
            <a:ext cx="52448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Tonal pencil</a:t>
            </a:r>
          </a:p>
          <a:p>
            <a:endParaRPr lang="en-US" dirty="0"/>
          </a:p>
          <a:p>
            <a:r>
              <a:rPr lang="en-US" dirty="0"/>
              <a:t>Biro and </a:t>
            </a:r>
            <a:r>
              <a:rPr lang="en-US" dirty="0" err="1"/>
              <a:t>Brusho</a:t>
            </a:r>
            <a:endParaRPr lang="en-US" dirty="0"/>
          </a:p>
          <a:p>
            <a:endParaRPr lang="en-US" dirty="0"/>
          </a:p>
          <a:p>
            <a:r>
              <a:rPr lang="en-US" dirty="0"/>
              <a:t>Gouache/ gridding</a:t>
            </a:r>
          </a:p>
          <a:p>
            <a:endParaRPr lang="en-US" dirty="0"/>
          </a:p>
          <a:p>
            <a:r>
              <a:rPr lang="en-US" dirty="0"/>
              <a:t>Mono prints and </a:t>
            </a:r>
            <a:r>
              <a:rPr lang="en-US" dirty="0" err="1"/>
              <a:t>watercolour</a:t>
            </a:r>
            <a:endParaRPr lang="en-US" dirty="0"/>
          </a:p>
          <a:p>
            <a:endParaRPr lang="en-US" dirty="0"/>
          </a:p>
          <a:p>
            <a:r>
              <a:rPr lang="en-US" dirty="0"/>
              <a:t>Artist postcards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GB" dirty="0" err="1"/>
              <a:t>crylic</a:t>
            </a:r>
            <a:r>
              <a:rPr lang="en-GB" dirty="0"/>
              <a:t> canvas board.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0CFE69-96B6-4112-BC88-9DB565918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755" y="2580271"/>
            <a:ext cx="3255033" cy="2441275"/>
          </a:xfrm>
          <a:prstGeom prst="rect">
            <a:avLst/>
          </a:prstGeom>
        </p:spPr>
      </p:pic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E9BB09F6-2FC0-4C2F-85F7-86F660132B5D}"/>
              </a:ext>
            </a:extLst>
          </p:cNvPr>
          <p:cNvGraphicFramePr>
            <a:graphicFrameLocks/>
          </p:cNvGraphicFramePr>
          <p:nvPr/>
        </p:nvGraphicFramePr>
        <p:xfrm>
          <a:off x="5451894" y="5321804"/>
          <a:ext cx="4088922" cy="1430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4461">
                  <a:extLst>
                    <a:ext uri="{9D8B030D-6E8A-4147-A177-3AD203B41FA5}">
                      <a16:colId xmlns:a16="http://schemas.microsoft.com/office/drawing/2014/main" val="3516044305"/>
                    </a:ext>
                  </a:extLst>
                </a:gridCol>
                <a:gridCol w="2044461">
                  <a:extLst>
                    <a:ext uri="{9D8B030D-6E8A-4147-A177-3AD203B41FA5}">
                      <a16:colId xmlns:a16="http://schemas.microsoft.com/office/drawing/2014/main" val="441745641"/>
                    </a:ext>
                  </a:extLst>
                </a:gridCol>
              </a:tblGrid>
              <a:tr h="238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6549342"/>
                  </a:ext>
                </a:extLst>
              </a:tr>
              <a:tr h="238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Exceptional Ability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906366"/>
                  </a:ext>
                </a:extLst>
              </a:tr>
              <a:tr h="238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Highly Developed Ability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577649"/>
                  </a:ext>
                </a:extLst>
              </a:tr>
              <a:tr h="238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Consistent Ability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357601"/>
                  </a:ext>
                </a:extLst>
              </a:tr>
              <a:tr h="238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Moderate Ability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593478"/>
                  </a:ext>
                </a:extLst>
              </a:tr>
              <a:tr h="238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Some Ability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98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59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44645-5854-451C-B798-0EC94BC1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992" y="-136470"/>
            <a:ext cx="5414513" cy="1609344"/>
          </a:xfrm>
        </p:spPr>
        <p:txBody>
          <a:bodyPr/>
          <a:lstStyle/>
          <a:p>
            <a:r>
              <a:rPr lang="en-US" dirty="0"/>
              <a:t>Year 11-3D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5E735B-FD85-4A61-97E1-8EC3D9268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448" y="216696"/>
            <a:ext cx="6988994" cy="52417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4CF8E4-C27C-460F-916C-6595B911FFB9}"/>
              </a:ext>
            </a:extLst>
          </p:cNvPr>
          <p:cNvSpPr txBox="1"/>
          <p:nvPr/>
        </p:nvSpPr>
        <p:spPr>
          <a:xfrm>
            <a:off x="7573992" y="1097059"/>
            <a:ext cx="41061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Poly print/ sugar paper</a:t>
            </a:r>
          </a:p>
          <a:p>
            <a:endParaRPr lang="en-US" dirty="0"/>
          </a:p>
          <a:p>
            <a:r>
              <a:rPr lang="en-US" dirty="0"/>
              <a:t>Stick and ink</a:t>
            </a:r>
          </a:p>
          <a:p>
            <a:endParaRPr lang="en-US" dirty="0"/>
          </a:p>
          <a:p>
            <a:r>
              <a:rPr lang="en-US" dirty="0"/>
              <a:t>Collage</a:t>
            </a:r>
          </a:p>
          <a:p>
            <a:endParaRPr lang="en-US" dirty="0"/>
          </a:p>
          <a:p>
            <a:r>
              <a:rPr lang="en-US" dirty="0"/>
              <a:t>Card relief</a:t>
            </a:r>
          </a:p>
          <a:p>
            <a:endParaRPr lang="en-US" dirty="0"/>
          </a:p>
          <a:p>
            <a:r>
              <a:rPr lang="en-US" dirty="0"/>
              <a:t>Clay</a:t>
            </a:r>
          </a:p>
          <a:p>
            <a:endParaRPr lang="en-US" dirty="0"/>
          </a:p>
          <a:p>
            <a:r>
              <a:rPr lang="en-US" dirty="0"/>
              <a:t>3 designs</a:t>
            </a:r>
          </a:p>
          <a:p>
            <a:endParaRPr lang="en-US" dirty="0"/>
          </a:p>
          <a:p>
            <a:r>
              <a:rPr lang="en-US" dirty="0"/>
              <a:t>Breeze block carving.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7EF17D-298E-46EE-8442-A84F6B42D436}"/>
              </a:ext>
            </a:extLst>
          </p:cNvPr>
          <p:cNvSpPr txBox="1"/>
          <p:nvPr/>
        </p:nvSpPr>
        <p:spPr>
          <a:xfrm>
            <a:off x="414068" y="5900468"/>
            <a:ext cx="6988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 week project based on cultural patterns</a:t>
            </a:r>
            <a:r>
              <a:rPr lang="en-US" dirty="0"/>
              <a:t>, Similar to be done with year 11 fine art. To boost AO2/3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81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-16920" b="16919"/>
          <a:stretch/>
        </p:blipFill>
        <p:spPr>
          <a:xfrm>
            <a:off x="-773877" y="3"/>
            <a:ext cx="16297745" cy="72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324000"/>
          </a:xfrm>
          <a:prstGeom prst="rect">
            <a:avLst/>
          </a:prstGeom>
          <a:solidFill>
            <a:srgbClr val="C27BA0"/>
          </a:solidFill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Year 10 textiles design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86867" y="1912467"/>
            <a:ext cx="2973200" cy="4542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33">
                <a:latin typeface="Comfortaa"/>
                <a:ea typeface="Comfortaa"/>
                <a:cs typeface="Comfortaa"/>
                <a:sym typeface="Comfortaa"/>
              </a:rPr>
              <a:t>Pinning in stage prior to committing to final presentation:</a:t>
            </a:r>
            <a:endParaRPr sz="2133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Comfortaa"/>
                <a:ea typeface="Comfortaa"/>
                <a:cs typeface="Comfortaa"/>
                <a:sym typeface="Comfortaa"/>
              </a:rPr>
              <a:t>-Sequence</a:t>
            </a:r>
            <a:endParaRPr sz="24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Comfortaa"/>
                <a:ea typeface="Comfortaa"/>
                <a:cs typeface="Comfortaa"/>
                <a:sym typeface="Comfortaa"/>
              </a:rPr>
              <a:t>-Organise</a:t>
            </a:r>
            <a:endParaRPr sz="24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Comfortaa"/>
                <a:ea typeface="Comfortaa"/>
                <a:cs typeface="Comfortaa"/>
                <a:sym typeface="Comfortaa"/>
              </a:rPr>
              <a:t>-Make/show connections</a:t>
            </a:r>
            <a:endParaRPr sz="24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Comfortaa"/>
                <a:ea typeface="Comfortaa"/>
                <a:cs typeface="Comfortaa"/>
                <a:sym typeface="Comfortaa"/>
              </a:rPr>
              <a:t>-Review journey</a:t>
            </a:r>
            <a:endParaRPr sz="24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Comfortaa"/>
                <a:ea typeface="Comfortaa"/>
                <a:cs typeface="Comfortaa"/>
                <a:sym typeface="Comfortaa"/>
              </a:rPr>
              <a:t>-Consider gaps</a:t>
            </a:r>
            <a:endParaRPr sz="24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Comfortaa"/>
                <a:ea typeface="Comfortaa"/>
                <a:cs typeface="Comfortaa"/>
                <a:sym typeface="Comfortaa"/>
              </a:rPr>
              <a:t>-Annotate</a:t>
            </a:r>
            <a:endParaRPr sz="24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66698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728911"/>
            <a:ext cx="12192004" cy="5399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60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27BA0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Initial recording outside in school gardens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Exploration of varied drawing media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3091"/>
          <a:stretch/>
        </p:blipFill>
        <p:spPr>
          <a:xfrm>
            <a:off x="1" y="810167"/>
            <a:ext cx="12192004" cy="5076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97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27BA0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Exploration of poly-print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3966"/>
          <a:stretch/>
        </p:blipFill>
        <p:spPr>
          <a:xfrm rot="10800000">
            <a:off x="-3" y="1213234"/>
            <a:ext cx="12192004" cy="440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066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27BA0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Developing ideas informed by artists (Morris and Pfaff)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t="4291" b="2814"/>
          <a:stretch/>
        </p:blipFill>
        <p:spPr>
          <a:xfrm>
            <a:off x="1" y="907233"/>
            <a:ext cx="12192004" cy="566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22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27BA0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Developing ideas informed by artists (Morris)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l="1380" t="2392" b="1518"/>
          <a:stretch/>
        </p:blipFill>
        <p:spPr>
          <a:xfrm rot="10800000">
            <a:off x="914400" y="774437"/>
            <a:ext cx="10101173" cy="6083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247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146</Words>
  <Application>Microsoft Office PowerPoint</Application>
  <PresentationFormat>Widescreen</PresentationFormat>
  <Paragraphs>63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Comfortaa</vt:lpstr>
      <vt:lpstr>Wingdings</vt:lpstr>
      <vt:lpstr>Wood Type</vt:lpstr>
      <vt:lpstr>Simple Light</vt:lpstr>
      <vt:lpstr>KS4</vt:lpstr>
      <vt:lpstr>Year 10: Food</vt:lpstr>
      <vt:lpstr>Year 11-3D</vt:lpstr>
      <vt:lpstr>Year 10 textiles design</vt:lpstr>
      <vt:lpstr>PowerPoint Presentation</vt:lpstr>
      <vt:lpstr>Initial recording outside in school gardens          Exploration of varied drawing media </vt:lpstr>
      <vt:lpstr>Exploration of poly-print</vt:lpstr>
      <vt:lpstr>Developing ideas informed by artists (Morris and Pfaff)</vt:lpstr>
      <vt:lpstr>Developing ideas informed by artists (Morris)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Stillman, Jayne</dc:creator>
  <cp:keywords>KS4 Art GCSE Examples of projects</cp:keywords>
  <cp:lastModifiedBy>Stillman, Jayne</cp:lastModifiedBy>
  <cp:revision>26</cp:revision>
  <cp:lastPrinted>2020-11-17T13:01:28Z</cp:lastPrinted>
  <dcterms:created xsi:type="dcterms:W3CDTF">2020-09-15T07:38:23Z</dcterms:created>
  <dcterms:modified xsi:type="dcterms:W3CDTF">2021-10-31T18:12:26Z</dcterms:modified>
</cp:coreProperties>
</file>