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5" r:id="rId8"/>
    <p:sldId id="267" r:id="rId9"/>
    <p:sldId id="266" r:id="rId10"/>
    <p:sldId id="273" r:id="rId11"/>
    <p:sldId id="275" r:id="rId12"/>
    <p:sldId id="271" r:id="rId13"/>
    <p:sldId id="268" r:id="rId14"/>
    <p:sldId id="269" r:id="rId15"/>
    <p:sldId id="272" r:id="rId16"/>
    <p:sldId id="277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248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12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91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81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76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59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73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80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09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2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75343-EB3C-4084-8F6C-3386F05BECEA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2D7EE-F19F-4EE2-A267-CE9C14293A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77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Photoshop Basics</a:t>
            </a:r>
            <a:br>
              <a:rPr lang="en-GB" dirty="0"/>
            </a:br>
            <a:r>
              <a:rPr lang="en-GB" dirty="0"/>
              <a:t>An example of a project- courtesy </a:t>
            </a:r>
            <a:r>
              <a:rPr lang="en-GB"/>
              <a:t>Hounsdown Secondary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820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Selective Colour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/>
              <a:t>Insert screen shots for process</a:t>
            </a:r>
          </a:p>
        </p:txBody>
      </p:sp>
    </p:spTree>
    <p:extLst>
      <p:ext uri="{BB962C8B-B14F-4D97-AF65-F5344CB8AC3E}">
        <p14:creationId xmlns:p14="http://schemas.microsoft.com/office/powerpoint/2010/main" val="3976949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Selective Colour Outcome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7062" y="478715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AO3 Reflection</a:t>
            </a:r>
          </a:p>
          <a:p>
            <a:pPr marL="342900" indent="-342900">
              <a:buAutoNum type="arabicPeriod"/>
            </a:pPr>
            <a:r>
              <a:rPr lang="en-GB" dirty="0"/>
              <a:t>What have you learned about creating a selective colour experiment?</a:t>
            </a:r>
          </a:p>
          <a:p>
            <a:pPr marL="342900" indent="-342900">
              <a:buAutoNum type="arabicPeriod"/>
            </a:pPr>
            <a:r>
              <a:rPr lang="en-GB" dirty="0"/>
              <a:t>What went well in your use of this method? </a:t>
            </a:r>
          </a:p>
          <a:p>
            <a:pPr marL="342900" indent="-342900">
              <a:buAutoNum type="arabicPeriod"/>
            </a:pPr>
            <a:r>
              <a:rPr lang="en-GB" dirty="0"/>
              <a:t>What would you focus on next time to improve this technique?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83669" y="365125"/>
            <a:ext cx="465082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Include before and after</a:t>
            </a:r>
          </a:p>
        </p:txBody>
      </p:sp>
    </p:spTree>
    <p:extLst>
      <p:ext uri="{BB962C8B-B14F-4D97-AF65-F5344CB8AC3E}">
        <p14:creationId xmlns:p14="http://schemas.microsoft.com/office/powerpoint/2010/main" val="3242025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 Art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445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 Art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Insert screen shots for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0163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 Art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Insert screen shots for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663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 Art Outcome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7062" y="478715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AO3 Reflection</a:t>
            </a:r>
          </a:p>
          <a:p>
            <a:pPr marL="342900" indent="-342900">
              <a:buAutoNum type="arabicPeriod"/>
            </a:pPr>
            <a:r>
              <a:rPr lang="en-GB" dirty="0"/>
              <a:t>What have you learned about creating a Pop Art experiment?</a:t>
            </a:r>
          </a:p>
          <a:p>
            <a:pPr marL="342900" indent="-342900">
              <a:buAutoNum type="arabicPeriod"/>
            </a:pPr>
            <a:r>
              <a:rPr lang="en-GB" dirty="0"/>
              <a:t>What went well in your use of this method? </a:t>
            </a:r>
          </a:p>
          <a:p>
            <a:pPr marL="342900" indent="-342900">
              <a:buAutoNum type="arabicPeriod"/>
            </a:pPr>
            <a:r>
              <a:rPr lang="en-GB" dirty="0"/>
              <a:t>What would you focus on next time to improve this technique?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83669" y="365125"/>
            <a:ext cx="465082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Include before and after</a:t>
            </a:r>
          </a:p>
        </p:txBody>
      </p:sp>
    </p:spTree>
    <p:extLst>
      <p:ext uri="{BB962C8B-B14F-4D97-AF65-F5344CB8AC3E}">
        <p14:creationId xmlns:p14="http://schemas.microsoft.com/office/powerpoint/2010/main" val="2729300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Extended Pop Art Outcome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7062" y="478715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AO3 Reflection</a:t>
            </a:r>
          </a:p>
          <a:p>
            <a:pPr marL="342900" indent="-342900">
              <a:buAutoNum type="arabicPeriod"/>
            </a:pPr>
            <a:r>
              <a:rPr lang="en-GB" dirty="0"/>
              <a:t>What have you learned about creating a Pop Art experiment?</a:t>
            </a:r>
          </a:p>
          <a:p>
            <a:pPr marL="342900" indent="-342900">
              <a:buAutoNum type="arabicPeriod"/>
            </a:pPr>
            <a:r>
              <a:rPr lang="en-GB" dirty="0"/>
              <a:t>What went well in your use of this method? </a:t>
            </a:r>
          </a:p>
          <a:p>
            <a:pPr marL="342900" indent="-342900">
              <a:buAutoNum type="arabicPeriod"/>
            </a:pPr>
            <a:r>
              <a:rPr lang="en-GB" dirty="0"/>
              <a:t>What would you focus on next time to improve this technique?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83669" y="365125"/>
            <a:ext cx="465082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Include before and after</a:t>
            </a:r>
          </a:p>
        </p:txBody>
      </p:sp>
    </p:spTree>
    <p:extLst>
      <p:ext uri="{BB962C8B-B14F-4D97-AF65-F5344CB8AC3E}">
        <p14:creationId xmlns:p14="http://schemas.microsoft.com/office/powerpoint/2010/main" val="1406266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844" t="21287" r="74643" b="10135"/>
          <a:stretch/>
        </p:blipFill>
        <p:spPr>
          <a:xfrm>
            <a:off x="59573" y="19825"/>
            <a:ext cx="6036427" cy="675504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76367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77" t="15416" r="5166" b="78201"/>
          <a:stretch/>
        </p:blipFill>
        <p:spPr bwMode="auto">
          <a:xfrm rot="16200000">
            <a:off x="-3051750" y="3242881"/>
            <a:ext cx="6769100" cy="461137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35600" y="319087"/>
            <a:ext cx="7373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Getting to know Photoshop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975073"/>
              </p:ext>
            </p:extLst>
          </p:nvPr>
        </p:nvGraphicFramePr>
        <p:xfrm>
          <a:off x="660400" y="88899"/>
          <a:ext cx="2641600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600">
                  <a:extLst>
                    <a:ext uri="{9D8B030D-6E8A-4147-A177-3AD203B41FA5}">
                      <a16:colId xmlns:a16="http://schemas.microsoft.com/office/drawing/2014/main" val="4072440350"/>
                    </a:ext>
                  </a:extLst>
                </a:gridCol>
              </a:tblGrid>
              <a:tr h="268224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21667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981032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276893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02077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988267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294624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381114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359790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398991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591573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087052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587029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288158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080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434793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315728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924179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775715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621968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118800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859159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848555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719100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632274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12364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844166" y="1881986"/>
            <a:ext cx="8039100" cy="375487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US" sz="1400" b="1" dirty="0">
                <a:latin typeface="Open Sans" panose="020B0606030504020204" pitchFamily="34" charset="0"/>
              </a:rPr>
              <a:t>Action:</a:t>
            </a:r>
            <a:r>
              <a:rPr lang="en-US" sz="1400" dirty="0">
                <a:latin typeface="Open Sans" panose="020B0606030504020204" pitchFamily="34" charset="0"/>
              </a:rPr>
              <a:t> 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US" sz="1400" dirty="0"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400" b="1" dirty="0">
                <a:latin typeface="Open Sans" panose="020B0606030504020204" pitchFamily="34" charset="0"/>
              </a:rPr>
              <a:t>Layers:</a:t>
            </a:r>
            <a:r>
              <a:rPr lang="en-US" sz="1400" dirty="0">
                <a:latin typeface="Open Sans" panose="020B0606030504020204" pitchFamily="34" charset="0"/>
              </a:rPr>
              <a:t> 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US" sz="1400" dirty="0"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400" b="1" dirty="0">
                <a:latin typeface="Open Sans" panose="020B0606030504020204" pitchFamily="34" charset="0"/>
              </a:rPr>
              <a:t>Background: </a:t>
            </a:r>
            <a:r>
              <a:rPr lang="en-US" sz="1400" dirty="0">
                <a:latin typeface="Open Sans" panose="020B0606030504020204" pitchFamily="34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US" sz="1400" dirty="0"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400" b="1" dirty="0">
                <a:latin typeface="Open Sans" panose="020B0606030504020204" pitchFamily="34" charset="0"/>
              </a:rPr>
              <a:t>Brush Tool: 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US" sz="1400" dirty="0"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400" b="1" dirty="0">
                <a:latin typeface="Open Sans" panose="020B0606030504020204" pitchFamily="34" charset="0"/>
              </a:rPr>
              <a:t>Clone Stamp Tool:</a:t>
            </a:r>
          </a:p>
          <a:p>
            <a:pPr fontAlgn="base"/>
            <a:endParaRPr lang="en-US" sz="1400" dirty="0"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400" b="1" dirty="0">
                <a:latin typeface="Open Sans" panose="020B0606030504020204" pitchFamily="34" charset="0"/>
              </a:rPr>
              <a:t>Curves Tool:</a:t>
            </a:r>
            <a:r>
              <a:rPr lang="en-US" sz="1400" dirty="0">
                <a:latin typeface="Open Sans" panose="020B0606030504020204" pitchFamily="34" charset="0"/>
              </a:rPr>
              <a:t> 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US" sz="1400" dirty="0"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400" b="1" dirty="0">
                <a:latin typeface="Open Sans" panose="020B0606030504020204" pitchFamily="34" charset="0"/>
              </a:rPr>
              <a:t>Eraser Tool:</a:t>
            </a:r>
            <a:r>
              <a:rPr lang="en-US" sz="1400" dirty="0">
                <a:latin typeface="Open Sans" panose="020B0606030504020204" pitchFamily="34" charset="0"/>
              </a:rPr>
              <a:t> 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US" sz="1400" dirty="0"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400" b="1" dirty="0">
                <a:latin typeface="Open Sans" panose="020B0606030504020204" pitchFamily="34" charset="0"/>
              </a:rPr>
              <a:t>Eyedropper Tool:</a:t>
            </a:r>
            <a:r>
              <a:rPr lang="en-US" sz="1400" dirty="0">
                <a:latin typeface="Open Sans" panose="020B0606030504020204" pitchFamily="34" charset="0"/>
              </a:rPr>
              <a:t> </a:t>
            </a:r>
          </a:p>
          <a:p>
            <a:pPr fontAlgn="base"/>
            <a:endParaRPr lang="en-US" sz="1400" dirty="0">
              <a:latin typeface="Open Sans" panose="020B0606030504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400" b="1" dirty="0">
                <a:latin typeface="Open Sans" panose="020B0606030504020204" pitchFamily="34" charset="0"/>
              </a:rPr>
              <a:t>Flattening:</a:t>
            </a:r>
            <a:r>
              <a:rPr lang="en-US" sz="1400" dirty="0">
                <a:latin typeface="Open Sans" panose="020B0606030504020204" pitchFamily="34" charset="0"/>
              </a:rPr>
              <a:t> </a:t>
            </a:r>
            <a:endParaRPr lang="en-US" sz="1400" b="0" i="0" dirty="0"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84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" t="-6" b="3473"/>
          <a:stretch/>
        </p:blipFill>
        <p:spPr bwMode="auto">
          <a:xfrm>
            <a:off x="3367906" y="911430"/>
            <a:ext cx="4983935" cy="378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" t="3038" r="96884" b="94775"/>
          <a:stretch/>
        </p:blipFill>
        <p:spPr bwMode="auto">
          <a:xfrm>
            <a:off x="3107413" y="1680871"/>
            <a:ext cx="868532" cy="578338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6" t="3038" r="93531" b="94117"/>
          <a:stretch/>
        </p:blipFill>
        <p:spPr bwMode="auto">
          <a:xfrm>
            <a:off x="203960" y="2487695"/>
            <a:ext cx="1268479" cy="630483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8" t="2736" r="89716" b="94523"/>
          <a:stretch/>
        </p:blipFill>
        <p:spPr bwMode="auto">
          <a:xfrm>
            <a:off x="1986844" y="5077414"/>
            <a:ext cx="946796" cy="504056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2" t="2804" r="86217" b="94388"/>
          <a:stretch/>
        </p:blipFill>
        <p:spPr bwMode="auto">
          <a:xfrm>
            <a:off x="6539740" y="5030244"/>
            <a:ext cx="983833" cy="551226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74" t="3439" r="82829" b="94388"/>
          <a:stretch/>
        </p:blipFill>
        <p:spPr bwMode="auto">
          <a:xfrm>
            <a:off x="7800251" y="2447496"/>
            <a:ext cx="1103179" cy="536267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3393" r="78901" b="94603"/>
          <a:stretch/>
        </p:blipFill>
        <p:spPr bwMode="auto">
          <a:xfrm>
            <a:off x="9485308" y="228600"/>
            <a:ext cx="1238877" cy="502019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50" t="3335" r="69020" b="94699"/>
          <a:stretch/>
        </p:blipFill>
        <p:spPr bwMode="auto">
          <a:xfrm>
            <a:off x="10866746" y="3233530"/>
            <a:ext cx="993712" cy="504056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320800" y="228600"/>
            <a:ext cx="7373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Getting to know Photoshop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3107414" y="1198179"/>
            <a:ext cx="260492" cy="5602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706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48" y="0"/>
            <a:ext cx="10515600" cy="1325563"/>
          </a:xfrm>
        </p:spPr>
        <p:txBody>
          <a:bodyPr/>
          <a:lstStyle/>
          <a:p>
            <a:r>
              <a:rPr lang="en-GB" dirty="0"/>
              <a:t>Photoshoot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9904" y="1325563"/>
            <a:ext cx="5044965" cy="50783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Colour contact sheet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048704" y="1325563"/>
            <a:ext cx="5044965" cy="50783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Black and white contact sheet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204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48" y="0"/>
            <a:ext cx="10515600" cy="1325563"/>
          </a:xfrm>
        </p:spPr>
        <p:txBody>
          <a:bodyPr/>
          <a:lstStyle/>
          <a:p>
            <a:r>
              <a:rPr lang="en-GB" dirty="0"/>
              <a:t>Photoshoot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9904" y="1325563"/>
            <a:ext cx="5044965" cy="50783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Colour runner up X3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001408" y="1325563"/>
            <a:ext cx="5044965" cy="50783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Black and white runner up X3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5035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45943" y="313148"/>
            <a:ext cx="45187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Annotation Questions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/>
              <a:t>How did you respond to the brief of ‘focus point’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/>
              <a:t>Where did you take your photos and why?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/>
              <a:t>Which was your best photo and why?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/>
              <a:t>Did you enjoy the shoot? Why?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/>
              <a:t>If you were to repeat the process, what would you do to improve your photos?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4952" y="313148"/>
            <a:ext cx="4508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Best picture- full slide</a:t>
            </a:r>
          </a:p>
        </p:txBody>
      </p:sp>
    </p:spTree>
    <p:extLst>
      <p:ext uri="{BB962C8B-B14F-4D97-AF65-F5344CB8AC3E}">
        <p14:creationId xmlns:p14="http://schemas.microsoft.com/office/powerpoint/2010/main" val="3103293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Pattern Overlay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/>
              <a:t>Insert screen shots for process</a:t>
            </a:r>
          </a:p>
        </p:txBody>
      </p:sp>
    </p:spTree>
    <p:extLst>
      <p:ext uri="{BB962C8B-B14F-4D97-AF65-F5344CB8AC3E}">
        <p14:creationId xmlns:p14="http://schemas.microsoft.com/office/powerpoint/2010/main" val="3680420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Pattern Overlay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/>
              <a:t>Insert screen shots for process</a:t>
            </a:r>
          </a:p>
        </p:txBody>
      </p:sp>
    </p:spTree>
    <p:extLst>
      <p:ext uri="{BB962C8B-B14F-4D97-AF65-F5344CB8AC3E}">
        <p14:creationId xmlns:p14="http://schemas.microsoft.com/office/powerpoint/2010/main" val="1176672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Pattern Overlay Outcome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7062" y="4787150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AO3 Reflection</a:t>
            </a:r>
          </a:p>
          <a:p>
            <a:pPr marL="342900" indent="-342900">
              <a:buAutoNum type="arabicPeriod"/>
            </a:pPr>
            <a:r>
              <a:rPr lang="en-GB" dirty="0"/>
              <a:t>What have you learned about creating a Pattern Overlay?</a:t>
            </a:r>
          </a:p>
          <a:p>
            <a:pPr marL="342900" indent="-342900">
              <a:buAutoNum type="arabicPeriod"/>
            </a:pPr>
            <a:r>
              <a:rPr lang="en-GB" dirty="0"/>
              <a:t>What went well in your use of this method? </a:t>
            </a:r>
          </a:p>
          <a:p>
            <a:pPr marL="342900" indent="-342900">
              <a:buAutoNum type="arabicPeriod"/>
            </a:pPr>
            <a:r>
              <a:rPr lang="en-GB" dirty="0"/>
              <a:t>What would you focus on next time to improve this technique?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83669" y="365125"/>
            <a:ext cx="465082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Include before and after</a:t>
            </a:r>
          </a:p>
        </p:txBody>
      </p:sp>
    </p:spTree>
    <p:extLst>
      <p:ext uri="{BB962C8B-B14F-4D97-AF65-F5344CB8AC3E}">
        <p14:creationId xmlns:p14="http://schemas.microsoft.com/office/powerpoint/2010/main" val="3772436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332</Words>
  <Application>Microsoft Office PowerPoint</Application>
  <PresentationFormat>Widescreen</PresentationFormat>
  <Paragraphs>128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Open Sans</vt:lpstr>
      <vt:lpstr>Office Theme</vt:lpstr>
      <vt:lpstr>Photoshop Basics An example of a project- courtesy Hounsdown Secondary</vt:lpstr>
      <vt:lpstr>PowerPoint Presentation</vt:lpstr>
      <vt:lpstr>PowerPoint Presentation</vt:lpstr>
      <vt:lpstr>Photoshoot</vt:lpstr>
      <vt:lpstr>Photoshoot</vt:lpstr>
      <vt:lpstr>PowerPoint Presentation</vt:lpstr>
      <vt:lpstr>Pattern Overlay</vt:lpstr>
      <vt:lpstr>Pattern Overlay</vt:lpstr>
      <vt:lpstr>Pattern Overlay Outcome</vt:lpstr>
      <vt:lpstr>Selective Colour</vt:lpstr>
      <vt:lpstr>Selective Colour Outcome</vt:lpstr>
      <vt:lpstr>Pop Art Experiment</vt:lpstr>
      <vt:lpstr>Pop Art Experiment</vt:lpstr>
      <vt:lpstr>Pop Art Experiment</vt:lpstr>
      <vt:lpstr>Pop Art Outcome</vt:lpstr>
      <vt:lpstr>Extended Pop Art Outcome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Photography</dc:creator>
  <cp:lastModifiedBy>Stillman, Jayne</cp:lastModifiedBy>
  <cp:revision>12</cp:revision>
  <dcterms:created xsi:type="dcterms:W3CDTF">2019-10-11T11:58:54Z</dcterms:created>
  <dcterms:modified xsi:type="dcterms:W3CDTF">2021-10-31T17:45:50Z</dcterms:modified>
</cp:coreProperties>
</file>