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48"/>
  </p:handoutMasterIdLst>
  <p:sldIdLst>
    <p:sldId id="256" r:id="rId3"/>
    <p:sldId id="257" r:id="rId4"/>
    <p:sldId id="258" r:id="rId5"/>
    <p:sldId id="259" r:id="rId6"/>
    <p:sldId id="260" r:id="rId7"/>
    <p:sldId id="262" r:id="rId8"/>
    <p:sldId id="268" r:id="rId9"/>
    <p:sldId id="316" r:id="rId10"/>
    <p:sldId id="317" r:id="rId11"/>
    <p:sldId id="269" r:id="rId12"/>
    <p:sldId id="270" r:id="rId13"/>
    <p:sldId id="271" r:id="rId14"/>
    <p:sldId id="321" r:id="rId15"/>
    <p:sldId id="322" r:id="rId16"/>
    <p:sldId id="323" r:id="rId17"/>
    <p:sldId id="324" r:id="rId18"/>
    <p:sldId id="325" r:id="rId19"/>
    <p:sldId id="326" r:id="rId20"/>
    <p:sldId id="327" r:id="rId21"/>
    <p:sldId id="272" r:id="rId22"/>
    <p:sldId id="273" r:id="rId23"/>
    <p:sldId id="292" r:id="rId24"/>
    <p:sldId id="276" r:id="rId25"/>
    <p:sldId id="275" r:id="rId26"/>
    <p:sldId id="328" r:id="rId27"/>
    <p:sldId id="278" r:id="rId28"/>
    <p:sldId id="279" r:id="rId29"/>
    <p:sldId id="280" r:id="rId30"/>
    <p:sldId id="282" r:id="rId31"/>
    <p:sldId id="283" r:id="rId32"/>
    <p:sldId id="284" r:id="rId33"/>
    <p:sldId id="318" r:id="rId34"/>
    <p:sldId id="319" r:id="rId35"/>
    <p:sldId id="320" r:id="rId36"/>
    <p:sldId id="285" r:id="rId37"/>
    <p:sldId id="286" r:id="rId38"/>
    <p:sldId id="293" r:id="rId39"/>
    <p:sldId id="330" r:id="rId40"/>
    <p:sldId id="335" r:id="rId41"/>
    <p:sldId id="331" r:id="rId42"/>
    <p:sldId id="332" r:id="rId43"/>
    <p:sldId id="333" r:id="rId44"/>
    <p:sldId id="334" r:id="rId45"/>
    <p:sldId id="336" r:id="rId46"/>
    <p:sldId id="337" r:id="rId4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70703-0DAF-444E-877C-7B88DE95E771}" v="85" dt="2025-08-04T13:25:41.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Hannah" userId="99fc2e72-916b-4301-badb-78507e675e5b" providerId="ADAL" clId="{4F070703-0DAF-444E-877C-7B88DE95E771}"/>
    <pc:docChg chg="undo custSel addSld modSld modMainMaster">
      <pc:chgData name="Richardson, Hannah" userId="99fc2e72-916b-4301-badb-78507e675e5b" providerId="ADAL" clId="{4F070703-0DAF-444E-877C-7B88DE95E771}" dt="2025-08-04T13:25:41.152" v="359" actId="1076"/>
      <pc:docMkLst>
        <pc:docMk/>
      </pc:docMkLst>
      <pc:sldChg chg="addSp delSp modSp mod">
        <pc:chgData name="Richardson, Hannah" userId="99fc2e72-916b-4301-badb-78507e675e5b" providerId="ADAL" clId="{4F070703-0DAF-444E-877C-7B88DE95E771}" dt="2025-08-04T13:25:41.152" v="359" actId="1076"/>
        <pc:sldMkLst>
          <pc:docMk/>
          <pc:sldMk cId="210124586" sldId="256"/>
        </pc:sldMkLst>
        <pc:spChg chg="mod">
          <ac:chgData name="Richardson, Hannah" userId="99fc2e72-916b-4301-badb-78507e675e5b" providerId="ADAL" clId="{4F070703-0DAF-444E-877C-7B88DE95E771}" dt="2025-08-04T13:23:11.037" v="334" actId="404"/>
          <ac:spMkLst>
            <pc:docMk/>
            <pc:sldMk cId="210124586" sldId="256"/>
            <ac:spMk id="2" creationId="{00000000-0000-0000-0000-000000000000}"/>
          </ac:spMkLst>
        </pc:spChg>
        <pc:spChg chg="mod">
          <ac:chgData name="Richardson, Hannah" userId="99fc2e72-916b-4301-badb-78507e675e5b" providerId="ADAL" clId="{4F070703-0DAF-444E-877C-7B88DE95E771}" dt="2025-08-04T13:23:14.752" v="336" actId="404"/>
          <ac:spMkLst>
            <pc:docMk/>
            <pc:sldMk cId="210124586" sldId="256"/>
            <ac:spMk id="3" creationId="{00000000-0000-0000-0000-000000000000}"/>
          </ac:spMkLst>
        </pc:spChg>
        <pc:spChg chg="add mod">
          <ac:chgData name="Richardson, Hannah" userId="99fc2e72-916b-4301-badb-78507e675e5b" providerId="ADAL" clId="{4F070703-0DAF-444E-877C-7B88DE95E771}" dt="2025-08-04T10:44:13.622" v="90" actId="1076"/>
          <ac:spMkLst>
            <pc:docMk/>
            <pc:sldMk cId="210124586" sldId="256"/>
            <ac:spMk id="4" creationId="{57FC85B3-8F1F-7074-A067-F5846FDC2F23}"/>
          </ac:spMkLst>
        </pc:spChg>
        <pc:spChg chg="add mod">
          <ac:chgData name="Richardson, Hannah" userId="99fc2e72-916b-4301-badb-78507e675e5b" providerId="ADAL" clId="{4F070703-0DAF-444E-877C-7B88DE95E771}" dt="2025-08-04T13:24:42.981" v="347" actId="14100"/>
          <ac:spMkLst>
            <pc:docMk/>
            <pc:sldMk cId="210124586" sldId="256"/>
            <ac:spMk id="6" creationId="{F00DEA2C-A754-BA53-92BE-A20E352CCE3D}"/>
          </ac:spMkLst>
        </pc:spChg>
        <pc:spChg chg="del">
          <ac:chgData name="Richardson, Hannah" userId="99fc2e72-916b-4301-badb-78507e675e5b" providerId="ADAL" clId="{4F070703-0DAF-444E-877C-7B88DE95E771}" dt="2025-08-04T10:40:17.946" v="28" actId="478"/>
          <ac:spMkLst>
            <pc:docMk/>
            <pc:sldMk cId="210124586" sldId="256"/>
            <ac:spMk id="7" creationId="{81B4AF44-C039-441C-B796-9579168AFEA0}"/>
          </ac:spMkLst>
        </pc:spChg>
        <pc:picChg chg="add mod">
          <ac:chgData name="Richardson, Hannah" userId="99fc2e72-916b-4301-badb-78507e675e5b" providerId="ADAL" clId="{4F070703-0DAF-444E-877C-7B88DE95E771}" dt="2025-08-04T10:44:33.225" v="93" actId="1076"/>
          <ac:picMkLst>
            <pc:docMk/>
            <pc:sldMk cId="210124586" sldId="256"/>
            <ac:picMk id="5" creationId="{DAD7569E-448A-6DC7-9859-0293123AC120}"/>
          </ac:picMkLst>
        </pc:picChg>
        <pc:picChg chg="del">
          <ac:chgData name="Richardson, Hannah" userId="99fc2e72-916b-4301-badb-78507e675e5b" providerId="ADAL" clId="{4F070703-0DAF-444E-877C-7B88DE95E771}" dt="2025-08-04T10:37:34.649" v="0" actId="478"/>
          <ac:picMkLst>
            <pc:docMk/>
            <pc:sldMk cId="210124586" sldId="256"/>
            <ac:picMk id="8" creationId="{E3301E46-2F04-471C-92F4-4D79D0919DC8}"/>
          </ac:picMkLst>
        </pc:picChg>
        <pc:picChg chg="mod">
          <ac:chgData name="Richardson, Hannah" userId="99fc2e72-916b-4301-badb-78507e675e5b" providerId="ADAL" clId="{4F070703-0DAF-444E-877C-7B88DE95E771}" dt="2025-08-04T13:24:59.899" v="353" actId="1076"/>
          <ac:picMkLst>
            <pc:docMk/>
            <pc:sldMk cId="210124586" sldId="256"/>
            <ac:picMk id="1026" creationId="{00000000-0000-0000-0000-000000000000}"/>
          </ac:picMkLst>
        </pc:picChg>
        <pc:picChg chg="mod">
          <ac:chgData name="Richardson, Hannah" userId="99fc2e72-916b-4301-badb-78507e675e5b" providerId="ADAL" clId="{4F070703-0DAF-444E-877C-7B88DE95E771}" dt="2025-08-04T13:24:46.344" v="348" actId="1076"/>
          <ac:picMkLst>
            <pc:docMk/>
            <pc:sldMk cId="210124586" sldId="256"/>
            <ac:picMk id="1027" creationId="{00000000-0000-0000-0000-000000000000}"/>
          </ac:picMkLst>
        </pc:picChg>
        <pc:picChg chg="mod">
          <ac:chgData name="Richardson, Hannah" userId="99fc2e72-916b-4301-badb-78507e675e5b" providerId="ADAL" clId="{4F070703-0DAF-444E-877C-7B88DE95E771}" dt="2025-08-04T13:25:41.152" v="359" actId="1076"/>
          <ac:picMkLst>
            <pc:docMk/>
            <pc:sldMk cId="210124586" sldId="256"/>
            <ac:picMk id="1028" creationId="{00000000-0000-0000-0000-000000000000}"/>
          </ac:picMkLst>
        </pc:picChg>
      </pc:sldChg>
      <pc:sldChg chg="addSp delSp modSp mod">
        <pc:chgData name="Richardson, Hannah" userId="99fc2e72-916b-4301-badb-78507e675e5b" providerId="ADAL" clId="{4F070703-0DAF-444E-877C-7B88DE95E771}" dt="2025-08-04T10:47:25.673" v="168" actId="1076"/>
        <pc:sldMkLst>
          <pc:docMk/>
          <pc:sldMk cId="4045228232" sldId="257"/>
        </pc:sldMkLst>
        <pc:spChg chg="del">
          <ac:chgData name="Richardson, Hannah" userId="99fc2e72-916b-4301-badb-78507e675e5b" providerId="ADAL" clId="{4F070703-0DAF-444E-877C-7B88DE95E771}" dt="2025-08-04T10:40:19.927" v="29" actId="478"/>
          <ac:spMkLst>
            <pc:docMk/>
            <pc:sldMk cId="4045228232" sldId="257"/>
            <ac:spMk id="4" creationId="{028C307D-8EDE-43FD-A79C-3A446E6691D0}"/>
          </ac:spMkLst>
        </pc:spChg>
        <pc:spChg chg="add mod">
          <ac:chgData name="Richardson, Hannah" userId="99fc2e72-916b-4301-badb-78507e675e5b" providerId="ADAL" clId="{4F070703-0DAF-444E-877C-7B88DE95E771}" dt="2025-08-04T10:47:25.673" v="168" actId="1076"/>
          <ac:spMkLst>
            <pc:docMk/>
            <pc:sldMk cId="4045228232" sldId="257"/>
            <ac:spMk id="6" creationId="{CF74A891-B559-117A-4843-66615F0085F8}"/>
          </ac:spMkLst>
        </pc:spChg>
        <pc:picChg chg="del">
          <ac:chgData name="Richardson, Hannah" userId="99fc2e72-916b-4301-badb-78507e675e5b" providerId="ADAL" clId="{4F070703-0DAF-444E-877C-7B88DE95E771}" dt="2025-08-04T10:37:36.153" v="1" actId="478"/>
          <ac:picMkLst>
            <pc:docMk/>
            <pc:sldMk cId="4045228232" sldId="257"/>
            <ac:picMk id="5" creationId="{D9E31363-3F12-464E-96CC-157B52BA3C07}"/>
          </ac:picMkLst>
        </pc:picChg>
      </pc:sldChg>
      <pc:sldChg chg="addSp delSp modSp mod">
        <pc:chgData name="Richardson, Hannah" userId="99fc2e72-916b-4301-badb-78507e675e5b" providerId="ADAL" clId="{4F070703-0DAF-444E-877C-7B88DE95E771}" dt="2025-08-04T10:47:33.139" v="169" actId="1076"/>
        <pc:sldMkLst>
          <pc:docMk/>
          <pc:sldMk cId="130173469" sldId="258"/>
        </pc:sldMkLst>
        <pc:spChg chg="del">
          <ac:chgData name="Richardson, Hannah" userId="99fc2e72-916b-4301-badb-78507e675e5b" providerId="ADAL" clId="{4F070703-0DAF-444E-877C-7B88DE95E771}" dt="2025-08-04T10:40:22.446" v="30" actId="478"/>
          <ac:spMkLst>
            <pc:docMk/>
            <pc:sldMk cId="130173469" sldId="258"/>
            <ac:spMk id="4" creationId="{D3ACF23C-1DBA-43B8-9979-EF1E0D1AFA9A}"/>
          </ac:spMkLst>
        </pc:spChg>
        <pc:spChg chg="add mod">
          <ac:chgData name="Richardson, Hannah" userId="99fc2e72-916b-4301-badb-78507e675e5b" providerId="ADAL" clId="{4F070703-0DAF-444E-877C-7B88DE95E771}" dt="2025-08-04T10:47:33.139" v="169" actId="1076"/>
          <ac:spMkLst>
            <pc:docMk/>
            <pc:sldMk cId="130173469" sldId="258"/>
            <ac:spMk id="6" creationId="{B3E7E66D-51B9-6564-817F-EA3BAF6B321C}"/>
          </ac:spMkLst>
        </pc:spChg>
        <pc:picChg chg="del">
          <ac:chgData name="Richardson, Hannah" userId="99fc2e72-916b-4301-badb-78507e675e5b" providerId="ADAL" clId="{4F070703-0DAF-444E-877C-7B88DE95E771}" dt="2025-08-04T10:37:37.990" v="2" actId="478"/>
          <ac:picMkLst>
            <pc:docMk/>
            <pc:sldMk cId="130173469" sldId="258"/>
            <ac:picMk id="5" creationId="{3C1E65EA-C401-4FE7-ABA4-955097B58DF9}"/>
          </ac:picMkLst>
        </pc:picChg>
      </pc:sldChg>
      <pc:sldChg chg="addSp delSp modSp mod">
        <pc:chgData name="Richardson, Hannah" userId="99fc2e72-916b-4301-badb-78507e675e5b" providerId="ADAL" clId="{4F070703-0DAF-444E-877C-7B88DE95E771}" dt="2025-08-04T10:47:47.388" v="170" actId="1076"/>
        <pc:sldMkLst>
          <pc:docMk/>
          <pc:sldMk cId="384824819" sldId="259"/>
        </pc:sldMkLst>
        <pc:spChg chg="del">
          <ac:chgData name="Richardson, Hannah" userId="99fc2e72-916b-4301-badb-78507e675e5b" providerId="ADAL" clId="{4F070703-0DAF-444E-877C-7B88DE95E771}" dt="2025-08-04T10:40:28.146" v="31" actId="478"/>
          <ac:spMkLst>
            <pc:docMk/>
            <pc:sldMk cId="384824819" sldId="259"/>
            <ac:spMk id="4" creationId="{039727EF-E52C-4603-A63C-6373CD245BAA}"/>
          </ac:spMkLst>
        </pc:spChg>
        <pc:spChg chg="add mod">
          <ac:chgData name="Richardson, Hannah" userId="99fc2e72-916b-4301-badb-78507e675e5b" providerId="ADAL" clId="{4F070703-0DAF-444E-877C-7B88DE95E771}" dt="2025-08-04T10:47:47.388" v="170" actId="1076"/>
          <ac:spMkLst>
            <pc:docMk/>
            <pc:sldMk cId="384824819" sldId="259"/>
            <ac:spMk id="6" creationId="{1672AF32-E896-5F4D-F132-CAE9437AF05E}"/>
          </ac:spMkLst>
        </pc:spChg>
        <pc:picChg chg="del">
          <ac:chgData name="Richardson, Hannah" userId="99fc2e72-916b-4301-badb-78507e675e5b" providerId="ADAL" clId="{4F070703-0DAF-444E-877C-7B88DE95E771}" dt="2025-08-04T10:37:39.989" v="3" actId="478"/>
          <ac:picMkLst>
            <pc:docMk/>
            <pc:sldMk cId="384824819" sldId="259"/>
            <ac:picMk id="5" creationId="{B86D7494-33EE-49E0-8146-703F3E4275E1}"/>
          </ac:picMkLst>
        </pc:picChg>
      </pc:sldChg>
      <pc:sldChg chg="addSp delSp modSp mod">
        <pc:chgData name="Richardson, Hannah" userId="99fc2e72-916b-4301-badb-78507e675e5b" providerId="ADAL" clId="{4F070703-0DAF-444E-877C-7B88DE95E771}" dt="2025-08-04T10:47:58.352" v="171" actId="1076"/>
        <pc:sldMkLst>
          <pc:docMk/>
          <pc:sldMk cId="3722491394" sldId="260"/>
        </pc:sldMkLst>
        <pc:spChg chg="add mod">
          <ac:chgData name="Richardson, Hannah" userId="99fc2e72-916b-4301-badb-78507e675e5b" providerId="ADAL" clId="{4F070703-0DAF-444E-877C-7B88DE95E771}" dt="2025-08-04T10:47:58.352" v="171" actId="1076"/>
          <ac:spMkLst>
            <pc:docMk/>
            <pc:sldMk cId="3722491394" sldId="260"/>
            <ac:spMk id="4" creationId="{8FC06C0D-DC51-2767-1701-2A9E38FD2D6C}"/>
          </ac:spMkLst>
        </pc:spChg>
        <pc:spChg chg="del">
          <ac:chgData name="Richardson, Hannah" userId="99fc2e72-916b-4301-badb-78507e675e5b" providerId="ADAL" clId="{4F070703-0DAF-444E-877C-7B88DE95E771}" dt="2025-08-04T10:40:31.346" v="32" actId="478"/>
          <ac:spMkLst>
            <pc:docMk/>
            <pc:sldMk cId="3722491394" sldId="260"/>
            <ac:spMk id="5" creationId="{1D5344B9-ECC2-4108-885E-9146E7CA3FD6}"/>
          </ac:spMkLst>
        </pc:spChg>
        <pc:picChg chg="del">
          <ac:chgData name="Richardson, Hannah" userId="99fc2e72-916b-4301-badb-78507e675e5b" providerId="ADAL" clId="{4F070703-0DAF-444E-877C-7B88DE95E771}" dt="2025-08-04T10:37:42.500" v="4" actId="478"/>
          <ac:picMkLst>
            <pc:docMk/>
            <pc:sldMk cId="3722491394" sldId="260"/>
            <ac:picMk id="6" creationId="{9451D0E6-E263-496E-931F-D5F65EEEF099}"/>
          </ac:picMkLst>
        </pc:picChg>
      </pc:sldChg>
      <pc:sldChg chg="addSp delSp modSp mod">
        <pc:chgData name="Richardson, Hannah" userId="99fc2e72-916b-4301-badb-78507e675e5b" providerId="ADAL" clId="{4F070703-0DAF-444E-877C-7B88DE95E771}" dt="2025-08-04T10:48:41.686" v="178" actId="1076"/>
        <pc:sldMkLst>
          <pc:docMk/>
          <pc:sldMk cId="2640801717" sldId="262"/>
        </pc:sldMkLst>
        <pc:spChg chg="del">
          <ac:chgData name="Richardson, Hannah" userId="99fc2e72-916b-4301-badb-78507e675e5b" providerId="ADAL" clId="{4F070703-0DAF-444E-877C-7B88DE95E771}" dt="2025-08-04T10:40:34.177" v="33" actId="478"/>
          <ac:spMkLst>
            <pc:docMk/>
            <pc:sldMk cId="2640801717" sldId="262"/>
            <ac:spMk id="4" creationId="{B75941D9-86F2-4BC2-BF0B-77732E6B31A1}"/>
          </ac:spMkLst>
        </pc:spChg>
        <pc:spChg chg="add mod">
          <ac:chgData name="Richardson, Hannah" userId="99fc2e72-916b-4301-badb-78507e675e5b" providerId="ADAL" clId="{4F070703-0DAF-444E-877C-7B88DE95E771}" dt="2025-08-04T10:48:41.686" v="178" actId="1076"/>
          <ac:spMkLst>
            <pc:docMk/>
            <pc:sldMk cId="2640801717" sldId="262"/>
            <ac:spMk id="6" creationId="{6CFC7881-1659-28D6-2403-0FB34019B9FF}"/>
          </ac:spMkLst>
        </pc:spChg>
        <pc:picChg chg="del">
          <ac:chgData name="Richardson, Hannah" userId="99fc2e72-916b-4301-badb-78507e675e5b" providerId="ADAL" clId="{4F070703-0DAF-444E-877C-7B88DE95E771}" dt="2025-08-04T10:37:44.161" v="5" actId="478"/>
          <ac:picMkLst>
            <pc:docMk/>
            <pc:sldMk cId="2640801717" sldId="262"/>
            <ac:picMk id="5" creationId="{D750A457-B00B-4295-8B48-B4CBF6709E5F}"/>
          </ac:picMkLst>
        </pc:picChg>
      </pc:sldChg>
      <pc:sldChg chg="addSp delSp modSp mod">
        <pc:chgData name="Richardson, Hannah" userId="99fc2e72-916b-4301-badb-78507e675e5b" providerId="ADAL" clId="{4F070703-0DAF-444E-877C-7B88DE95E771}" dt="2025-08-04T10:49:00.958" v="179" actId="1076"/>
        <pc:sldMkLst>
          <pc:docMk/>
          <pc:sldMk cId="226610812" sldId="268"/>
        </pc:sldMkLst>
        <pc:spChg chg="del">
          <ac:chgData name="Richardson, Hannah" userId="99fc2e72-916b-4301-badb-78507e675e5b" providerId="ADAL" clId="{4F070703-0DAF-444E-877C-7B88DE95E771}" dt="2025-08-04T10:40:37.553" v="34" actId="478"/>
          <ac:spMkLst>
            <pc:docMk/>
            <pc:sldMk cId="226610812" sldId="268"/>
            <ac:spMk id="4" creationId="{DC4525E6-4237-40BD-92EE-5DC7E78B4670}"/>
          </ac:spMkLst>
        </pc:spChg>
        <pc:spChg chg="add mod">
          <ac:chgData name="Richardson, Hannah" userId="99fc2e72-916b-4301-badb-78507e675e5b" providerId="ADAL" clId="{4F070703-0DAF-444E-877C-7B88DE95E771}" dt="2025-08-04T10:49:00.958" v="179" actId="1076"/>
          <ac:spMkLst>
            <pc:docMk/>
            <pc:sldMk cId="226610812" sldId="268"/>
            <ac:spMk id="6" creationId="{3A93E3EF-9EFE-4EFA-F3C5-2D76F070B6DB}"/>
          </ac:spMkLst>
        </pc:spChg>
        <pc:picChg chg="del mod">
          <ac:chgData name="Richardson, Hannah" userId="99fc2e72-916b-4301-badb-78507e675e5b" providerId="ADAL" clId="{4F070703-0DAF-444E-877C-7B88DE95E771}" dt="2025-08-04T10:37:47.292" v="7" actId="478"/>
          <ac:picMkLst>
            <pc:docMk/>
            <pc:sldMk cId="226610812" sldId="268"/>
            <ac:picMk id="5" creationId="{80216A1A-6667-4BF7-931D-00260D31F618}"/>
          </ac:picMkLst>
        </pc:picChg>
      </pc:sldChg>
      <pc:sldChg chg="addSp delSp modSp mod">
        <pc:chgData name="Richardson, Hannah" userId="99fc2e72-916b-4301-badb-78507e675e5b" providerId="ADAL" clId="{4F070703-0DAF-444E-877C-7B88DE95E771}" dt="2025-08-04T10:49:49.785" v="185" actId="1076"/>
        <pc:sldMkLst>
          <pc:docMk/>
          <pc:sldMk cId="2215315339" sldId="269"/>
        </pc:sldMkLst>
        <pc:spChg chg="del">
          <ac:chgData name="Richardson, Hannah" userId="99fc2e72-916b-4301-badb-78507e675e5b" providerId="ADAL" clId="{4F070703-0DAF-444E-877C-7B88DE95E771}" dt="2025-08-04T10:40:47.501" v="37" actId="478"/>
          <ac:spMkLst>
            <pc:docMk/>
            <pc:sldMk cId="2215315339" sldId="269"/>
            <ac:spMk id="4" creationId="{76F70E9C-BF7C-4BD0-A0CD-7D89AFF2444F}"/>
          </ac:spMkLst>
        </pc:spChg>
        <pc:spChg chg="add mod">
          <ac:chgData name="Richardson, Hannah" userId="99fc2e72-916b-4301-badb-78507e675e5b" providerId="ADAL" clId="{4F070703-0DAF-444E-877C-7B88DE95E771}" dt="2025-08-04T10:49:49.785" v="185" actId="1076"/>
          <ac:spMkLst>
            <pc:docMk/>
            <pc:sldMk cId="2215315339" sldId="269"/>
            <ac:spMk id="6" creationId="{A8EC30B0-6040-22A5-0029-C2AA4AB98D10}"/>
          </ac:spMkLst>
        </pc:spChg>
        <pc:picChg chg="del">
          <ac:chgData name="Richardson, Hannah" userId="99fc2e72-916b-4301-badb-78507e675e5b" providerId="ADAL" clId="{4F070703-0DAF-444E-877C-7B88DE95E771}" dt="2025-08-04T10:37:53.676" v="10" actId="478"/>
          <ac:picMkLst>
            <pc:docMk/>
            <pc:sldMk cId="2215315339" sldId="269"/>
            <ac:picMk id="5" creationId="{60722F18-A4DB-487D-9052-A072472E842F}"/>
          </ac:picMkLst>
        </pc:picChg>
      </pc:sldChg>
      <pc:sldChg chg="addSp modSp mod">
        <pc:chgData name="Richardson, Hannah" userId="99fc2e72-916b-4301-badb-78507e675e5b" providerId="ADAL" clId="{4F070703-0DAF-444E-877C-7B88DE95E771}" dt="2025-08-04T10:51:17.783" v="199" actId="1076"/>
        <pc:sldMkLst>
          <pc:docMk/>
          <pc:sldMk cId="744540164" sldId="270"/>
        </pc:sldMkLst>
        <pc:spChg chg="add mod">
          <ac:chgData name="Richardson, Hannah" userId="99fc2e72-916b-4301-badb-78507e675e5b" providerId="ADAL" clId="{4F070703-0DAF-444E-877C-7B88DE95E771}" dt="2025-08-04T10:51:17.783" v="199" actId="1076"/>
          <ac:spMkLst>
            <pc:docMk/>
            <pc:sldMk cId="744540164" sldId="270"/>
            <ac:spMk id="2" creationId="{8C4F1D6B-573C-11A4-F8DD-779A588F03E3}"/>
          </ac:spMkLst>
        </pc:spChg>
        <pc:picChg chg="mod">
          <ac:chgData name="Richardson, Hannah" userId="99fc2e72-916b-4301-badb-78507e675e5b" providerId="ADAL" clId="{4F070703-0DAF-444E-877C-7B88DE95E771}" dt="2025-08-04T10:50:10.978" v="188" actId="1076"/>
          <ac:picMkLst>
            <pc:docMk/>
            <pc:sldMk cId="744540164" sldId="270"/>
            <ac:picMk id="2053" creationId="{00000000-0000-0000-0000-000000000000}"/>
          </ac:picMkLst>
        </pc:picChg>
        <pc:picChg chg="mod">
          <ac:chgData name="Richardson, Hannah" userId="99fc2e72-916b-4301-badb-78507e675e5b" providerId="ADAL" clId="{4F070703-0DAF-444E-877C-7B88DE95E771}" dt="2025-08-04T10:50:09.501" v="187" actId="1076"/>
          <ac:picMkLst>
            <pc:docMk/>
            <pc:sldMk cId="744540164" sldId="270"/>
            <ac:picMk id="2063" creationId="{00000000-0000-0000-0000-000000000000}"/>
          </ac:picMkLst>
        </pc:picChg>
      </pc:sldChg>
      <pc:sldChg chg="addSp delSp modSp mod">
        <pc:chgData name="Richardson, Hannah" userId="99fc2e72-916b-4301-badb-78507e675e5b" providerId="ADAL" clId="{4F070703-0DAF-444E-877C-7B88DE95E771}" dt="2025-08-04T10:51:37.206" v="201" actId="1076"/>
        <pc:sldMkLst>
          <pc:docMk/>
          <pc:sldMk cId="2896037544" sldId="271"/>
        </pc:sldMkLst>
        <pc:spChg chg="del">
          <ac:chgData name="Richardson, Hannah" userId="99fc2e72-916b-4301-badb-78507e675e5b" providerId="ADAL" clId="{4F070703-0DAF-444E-877C-7B88DE95E771}" dt="2025-08-04T10:40:52.172" v="38" actId="478"/>
          <ac:spMkLst>
            <pc:docMk/>
            <pc:sldMk cId="2896037544" sldId="271"/>
            <ac:spMk id="4" creationId="{998AB30D-6A6A-4030-8562-9DE557759A79}"/>
          </ac:spMkLst>
        </pc:spChg>
        <pc:spChg chg="add mod">
          <ac:chgData name="Richardson, Hannah" userId="99fc2e72-916b-4301-badb-78507e675e5b" providerId="ADAL" clId="{4F070703-0DAF-444E-877C-7B88DE95E771}" dt="2025-08-04T10:51:37.206" v="201" actId="1076"/>
          <ac:spMkLst>
            <pc:docMk/>
            <pc:sldMk cId="2896037544" sldId="271"/>
            <ac:spMk id="6" creationId="{FE40AFEA-0CA2-A727-CA25-774BC41BCFA0}"/>
          </ac:spMkLst>
        </pc:spChg>
        <pc:picChg chg="del">
          <ac:chgData name="Richardson, Hannah" userId="99fc2e72-916b-4301-badb-78507e675e5b" providerId="ADAL" clId="{4F070703-0DAF-444E-877C-7B88DE95E771}" dt="2025-08-04T10:37:59.695" v="11" actId="478"/>
          <ac:picMkLst>
            <pc:docMk/>
            <pc:sldMk cId="2896037544" sldId="271"/>
            <ac:picMk id="5" creationId="{4BC4EC3F-673C-4C9D-BC65-AB82C0A324CF}"/>
          </ac:picMkLst>
        </pc:picChg>
      </pc:sldChg>
      <pc:sldChg chg="addSp delSp modSp mod">
        <pc:chgData name="Richardson, Hannah" userId="99fc2e72-916b-4301-badb-78507e675e5b" providerId="ADAL" clId="{4F070703-0DAF-444E-877C-7B88DE95E771}" dt="2025-08-04T10:53:24.013" v="212" actId="1076"/>
        <pc:sldMkLst>
          <pc:docMk/>
          <pc:sldMk cId="1394461857" sldId="272"/>
        </pc:sldMkLst>
        <pc:spChg chg="del">
          <ac:chgData name="Richardson, Hannah" userId="99fc2e72-916b-4301-badb-78507e675e5b" providerId="ADAL" clId="{4F070703-0DAF-444E-877C-7B88DE95E771}" dt="2025-08-04T10:41:14.228" v="46" actId="478"/>
          <ac:spMkLst>
            <pc:docMk/>
            <pc:sldMk cId="1394461857" sldId="272"/>
            <ac:spMk id="4" creationId="{8C145EFE-08CA-4982-B025-67C235064587}"/>
          </ac:spMkLst>
        </pc:spChg>
        <pc:spChg chg="add mod">
          <ac:chgData name="Richardson, Hannah" userId="99fc2e72-916b-4301-badb-78507e675e5b" providerId="ADAL" clId="{4F070703-0DAF-444E-877C-7B88DE95E771}" dt="2025-08-04T10:53:24.013" v="212" actId="1076"/>
          <ac:spMkLst>
            <pc:docMk/>
            <pc:sldMk cId="1394461857" sldId="272"/>
            <ac:spMk id="6" creationId="{A7C1F457-8D6F-D02E-3157-A2288DF4553B}"/>
          </ac:spMkLst>
        </pc:spChg>
        <pc:picChg chg="del">
          <ac:chgData name="Richardson, Hannah" userId="99fc2e72-916b-4301-badb-78507e675e5b" providerId="ADAL" clId="{4F070703-0DAF-444E-877C-7B88DE95E771}" dt="2025-08-04T10:38:16.088" v="20" actId="478"/>
          <ac:picMkLst>
            <pc:docMk/>
            <pc:sldMk cId="1394461857" sldId="272"/>
            <ac:picMk id="5" creationId="{FC1BB779-7B3E-40B5-9AA1-0F62D0D314B4}"/>
          </ac:picMkLst>
        </pc:picChg>
      </pc:sldChg>
      <pc:sldChg chg="addSp delSp modSp mod">
        <pc:chgData name="Richardson, Hannah" userId="99fc2e72-916b-4301-badb-78507e675e5b" providerId="ADAL" clId="{4F070703-0DAF-444E-877C-7B88DE95E771}" dt="2025-08-04T10:53:32.193" v="213" actId="1076"/>
        <pc:sldMkLst>
          <pc:docMk/>
          <pc:sldMk cId="1081194344" sldId="273"/>
        </pc:sldMkLst>
        <pc:spChg chg="add mod">
          <ac:chgData name="Richardson, Hannah" userId="99fc2e72-916b-4301-badb-78507e675e5b" providerId="ADAL" clId="{4F070703-0DAF-444E-877C-7B88DE95E771}" dt="2025-08-04T10:53:32.193" v="213" actId="1076"/>
          <ac:spMkLst>
            <pc:docMk/>
            <pc:sldMk cId="1081194344" sldId="273"/>
            <ac:spMk id="2" creationId="{B6606B3F-BF43-C89B-6BC0-67C70EFA358D}"/>
          </ac:spMkLst>
        </pc:spChg>
        <pc:spChg chg="del">
          <ac:chgData name="Richardson, Hannah" userId="99fc2e72-916b-4301-badb-78507e675e5b" providerId="ADAL" clId="{4F070703-0DAF-444E-877C-7B88DE95E771}" dt="2025-08-04T10:41:16.576" v="47" actId="478"/>
          <ac:spMkLst>
            <pc:docMk/>
            <pc:sldMk cId="1081194344" sldId="273"/>
            <ac:spMk id="4" creationId="{EA1B2207-5033-4B70-ADB6-EF22E25EB4C7}"/>
          </ac:spMkLst>
        </pc:spChg>
        <pc:picChg chg="del">
          <ac:chgData name="Richardson, Hannah" userId="99fc2e72-916b-4301-badb-78507e675e5b" providerId="ADAL" clId="{4F070703-0DAF-444E-877C-7B88DE95E771}" dt="2025-08-04T10:38:18.200" v="21" actId="478"/>
          <ac:picMkLst>
            <pc:docMk/>
            <pc:sldMk cId="1081194344" sldId="273"/>
            <ac:picMk id="5" creationId="{87B6779F-EEE6-43A0-A638-FAA49A0DA986}"/>
          </ac:picMkLst>
        </pc:picChg>
      </pc:sldChg>
      <pc:sldChg chg="addSp delSp modSp mod">
        <pc:chgData name="Richardson, Hannah" userId="99fc2e72-916b-4301-badb-78507e675e5b" providerId="ADAL" clId="{4F070703-0DAF-444E-877C-7B88DE95E771}" dt="2025-08-04T10:53:54.671" v="217" actId="1076"/>
        <pc:sldMkLst>
          <pc:docMk/>
          <pc:sldMk cId="448241424" sldId="275"/>
        </pc:sldMkLst>
        <pc:spChg chg="add mod">
          <ac:chgData name="Richardson, Hannah" userId="99fc2e72-916b-4301-badb-78507e675e5b" providerId="ADAL" clId="{4F070703-0DAF-444E-877C-7B88DE95E771}" dt="2025-08-04T10:53:54.671" v="217" actId="1076"/>
          <ac:spMkLst>
            <pc:docMk/>
            <pc:sldMk cId="448241424" sldId="275"/>
            <ac:spMk id="4" creationId="{0DB4FF4F-811D-667D-321C-A09CA84A58C6}"/>
          </ac:spMkLst>
        </pc:spChg>
        <pc:spChg chg="del">
          <ac:chgData name="Richardson, Hannah" userId="99fc2e72-916b-4301-badb-78507e675e5b" providerId="ADAL" clId="{4F070703-0DAF-444E-877C-7B88DE95E771}" dt="2025-08-04T10:41:24.986" v="50" actId="478"/>
          <ac:spMkLst>
            <pc:docMk/>
            <pc:sldMk cId="448241424" sldId="275"/>
            <ac:spMk id="6" creationId="{A4A0C46E-3011-45DB-8120-779A609A33CF}"/>
          </ac:spMkLst>
        </pc:spChg>
        <pc:picChg chg="del">
          <ac:chgData name="Richardson, Hannah" userId="99fc2e72-916b-4301-badb-78507e675e5b" providerId="ADAL" clId="{4F070703-0DAF-444E-877C-7B88DE95E771}" dt="2025-08-04T10:38:26.997" v="24" actId="478"/>
          <ac:picMkLst>
            <pc:docMk/>
            <pc:sldMk cId="448241424" sldId="275"/>
            <ac:picMk id="7" creationId="{7C845264-E61D-490A-B7D1-C0A2AFD84C10}"/>
          </ac:picMkLst>
        </pc:picChg>
      </pc:sldChg>
      <pc:sldChg chg="addSp delSp modSp mod">
        <pc:chgData name="Richardson, Hannah" userId="99fc2e72-916b-4301-badb-78507e675e5b" providerId="ADAL" clId="{4F070703-0DAF-444E-877C-7B88DE95E771}" dt="2025-08-04T10:53:47.441" v="216" actId="1076"/>
        <pc:sldMkLst>
          <pc:docMk/>
          <pc:sldMk cId="414476207" sldId="276"/>
        </pc:sldMkLst>
        <pc:spChg chg="add mod">
          <ac:chgData name="Richardson, Hannah" userId="99fc2e72-916b-4301-badb-78507e675e5b" providerId="ADAL" clId="{4F070703-0DAF-444E-877C-7B88DE95E771}" dt="2025-08-04T10:53:47.441" v="216" actId="1076"/>
          <ac:spMkLst>
            <pc:docMk/>
            <pc:sldMk cId="414476207" sldId="276"/>
            <ac:spMk id="2" creationId="{CD9F37EC-D7E0-1E3B-E04B-161545FEC579}"/>
          </ac:spMkLst>
        </pc:spChg>
        <pc:spChg chg="del">
          <ac:chgData name="Richardson, Hannah" userId="99fc2e72-916b-4301-badb-78507e675e5b" providerId="ADAL" clId="{4F070703-0DAF-444E-877C-7B88DE95E771}" dt="2025-08-04T10:41:22.225" v="49" actId="478"/>
          <ac:spMkLst>
            <pc:docMk/>
            <pc:sldMk cId="414476207" sldId="276"/>
            <ac:spMk id="4" creationId="{E0CC4DD1-BACA-44FD-BECF-80F78C7B2473}"/>
          </ac:spMkLst>
        </pc:spChg>
        <pc:picChg chg="del">
          <ac:chgData name="Richardson, Hannah" userId="99fc2e72-916b-4301-badb-78507e675e5b" providerId="ADAL" clId="{4F070703-0DAF-444E-877C-7B88DE95E771}" dt="2025-08-04T10:38:24.318" v="23" actId="478"/>
          <ac:picMkLst>
            <pc:docMk/>
            <pc:sldMk cId="414476207" sldId="276"/>
            <ac:picMk id="5" creationId="{7BB2859F-3EE8-4376-B5A2-2DFE3E32B33E}"/>
          </ac:picMkLst>
        </pc:picChg>
      </pc:sldChg>
      <pc:sldChg chg="addSp delSp modSp mod">
        <pc:chgData name="Richardson, Hannah" userId="99fc2e72-916b-4301-badb-78507e675e5b" providerId="ADAL" clId="{4F070703-0DAF-444E-877C-7B88DE95E771}" dt="2025-08-04T10:54:12.685" v="219" actId="1076"/>
        <pc:sldMkLst>
          <pc:docMk/>
          <pc:sldMk cId="2328226830" sldId="278"/>
        </pc:sldMkLst>
        <pc:spChg chg="del">
          <ac:chgData name="Richardson, Hannah" userId="99fc2e72-916b-4301-badb-78507e675e5b" providerId="ADAL" clId="{4F070703-0DAF-444E-877C-7B88DE95E771}" dt="2025-08-04T10:41:30.259" v="52" actId="478"/>
          <ac:spMkLst>
            <pc:docMk/>
            <pc:sldMk cId="2328226830" sldId="278"/>
            <ac:spMk id="5" creationId="{0624FF88-BAEE-4925-A9F8-05F215516901}"/>
          </ac:spMkLst>
        </pc:spChg>
        <pc:spChg chg="add mod">
          <ac:chgData name="Richardson, Hannah" userId="99fc2e72-916b-4301-badb-78507e675e5b" providerId="ADAL" clId="{4F070703-0DAF-444E-877C-7B88DE95E771}" dt="2025-08-04T10:54:12.685" v="219" actId="1076"/>
          <ac:spMkLst>
            <pc:docMk/>
            <pc:sldMk cId="2328226830" sldId="278"/>
            <ac:spMk id="7" creationId="{E27BC5DD-4F63-D05F-31F3-1B56365F4A80}"/>
          </ac:spMkLst>
        </pc:spChg>
        <pc:picChg chg="del">
          <ac:chgData name="Richardson, Hannah" userId="99fc2e72-916b-4301-badb-78507e675e5b" providerId="ADAL" clId="{4F070703-0DAF-444E-877C-7B88DE95E771}" dt="2025-08-04T10:40:02.593" v="26" actId="478"/>
          <ac:picMkLst>
            <pc:docMk/>
            <pc:sldMk cId="2328226830" sldId="278"/>
            <ac:picMk id="6" creationId="{28D5B335-71D8-4097-9AC1-717362716EE8}"/>
          </ac:picMkLst>
        </pc:picChg>
      </pc:sldChg>
      <pc:sldChg chg="addSp delSp modSp mod">
        <pc:chgData name="Richardson, Hannah" userId="99fc2e72-916b-4301-badb-78507e675e5b" providerId="ADAL" clId="{4F070703-0DAF-444E-877C-7B88DE95E771}" dt="2025-08-04T10:54:19.255" v="220" actId="1076"/>
        <pc:sldMkLst>
          <pc:docMk/>
          <pc:sldMk cId="1158440397" sldId="279"/>
        </pc:sldMkLst>
        <pc:spChg chg="add mod">
          <ac:chgData name="Richardson, Hannah" userId="99fc2e72-916b-4301-badb-78507e675e5b" providerId="ADAL" clId="{4F070703-0DAF-444E-877C-7B88DE95E771}" dt="2025-08-04T10:54:19.255" v="220" actId="1076"/>
          <ac:spMkLst>
            <pc:docMk/>
            <pc:sldMk cId="1158440397" sldId="279"/>
            <ac:spMk id="3" creationId="{28971969-C032-E567-F3DE-FACEBECBBF81}"/>
          </ac:spMkLst>
        </pc:spChg>
        <pc:spChg chg="del">
          <ac:chgData name="Richardson, Hannah" userId="99fc2e72-916b-4301-badb-78507e675e5b" providerId="ADAL" clId="{4F070703-0DAF-444E-877C-7B88DE95E771}" dt="2025-08-04T10:41:33.413" v="53" actId="478"/>
          <ac:spMkLst>
            <pc:docMk/>
            <pc:sldMk cId="1158440397" sldId="279"/>
            <ac:spMk id="4" creationId="{DCD49CC3-DCF4-48BB-A73D-62A605391004}"/>
          </ac:spMkLst>
        </pc:spChg>
        <pc:picChg chg="del">
          <ac:chgData name="Richardson, Hannah" userId="99fc2e72-916b-4301-badb-78507e675e5b" providerId="ADAL" clId="{4F070703-0DAF-444E-877C-7B88DE95E771}" dt="2025-08-04T10:40:04.643" v="27" actId="478"/>
          <ac:picMkLst>
            <pc:docMk/>
            <pc:sldMk cId="1158440397" sldId="279"/>
            <ac:picMk id="5" creationId="{2F1DE56F-5B8E-47ED-BF06-81473BE35E68}"/>
          </ac:picMkLst>
        </pc:picChg>
      </pc:sldChg>
      <pc:sldChg chg="addSp delSp modSp mod">
        <pc:chgData name="Richardson, Hannah" userId="99fc2e72-916b-4301-badb-78507e675e5b" providerId="ADAL" clId="{4F070703-0DAF-444E-877C-7B88DE95E771}" dt="2025-08-04T10:54:26.226" v="221" actId="1076"/>
        <pc:sldMkLst>
          <pc:docMk/>
          <pc:sldMk cId="4085487182" sldId="280"/>
        </pc:sldMkLst>
        <pc:spChg chg="add mod">
          <ac:chgData name="Richardson, Hannah" userId="99fc2e72-916b-4301-badb-78507e675e5b" providerId="ADAL" clId="{4F070703-0DAF-444E-877C-7B88DE95E771}" dt="2025-08-04T10:54:26.226" v="221" actId="1076"/>
          <ac:spMkLst>
            <pc:docMk/>
            <pc:sldMk cId="4085487182" sldId="280"/>
            <ac:spMk id="2" creationId="{3116EE05-32C2-2759-BC04-E8497C63D45D}"/>
          </ac:spMkLst>
        </pc:spChg>
        <pc:spChg chg="del">
          <ac:chgData name="Richardson, Hannah" userId="99fc2e72-916b-4301-badb-78507e675e5b" providerId="ADAL" clId="{4F070703-0DAF-444E-877C-7B88DE95E771}" dt="2025-08-04T10:41:36.342" v="54" actId="478"/>
          <ac:spMkLst>
            <pc:docMk/>
            <pc:sldMk cId="4085487182" sldId="280"/>
            <ac:spMk id="4" creationId="{7DA44EB3-787C-4A42-A78D-E68BED8D47A3}"/>
          </ac:spMkLst>
        </pc:spChg>
        <pc:picChg chg="del">
          <ac:chgData name="Richardson, Hannah" userId="99fc2e72-916b-4301-badb-78507e675e5b" providerId="ADAL" clId="{4F070703-0DAF-444E-877C-7B88DE95E771}" dt="2025-08-04T10:43:45.671" v="85" actId="478"/>
          <ac:picMkLst>
            <pc:docMk/>
            <pc:sldMk cId="4085487182" sldId="280"/>
            <ac:picMk id="5" creationId="{401E2FE4-13CA-44E6-B8DA-C6E38AE0D91D}"/>
          </ac:picMkLst>
        </pc:picChg>
      </pc:sldChg>
      <pc:sldChg chg="addSp delSp modSp mod">
        <pc:chgData name="Richardson, Hannah" userId="99fc2e72-916b-4301-badb-78507e675e5b" providerId="ADAL" clId="{4F070703-0DAF-444E-877C-7B88DE95E771}" dt="2025-08-04T10:54:38.061" v="222" actId="1076"/>
        <pc:sldMkLst>
          <pc:docMk/>
          <pc:sldMk cId="637045221" sldId="282"/>
        </pc:sldMkLst>
        <pc:spChg chg="add mod">
          <ac:chgData name="Richardson, Hannah" userId="99fc2e72-916b-4301-badb-78507e675e5b" providerId="ADAL" clId="{4F070703-0DAF-444E-877C-7B88DE95E771}" dt="2025-08-04T10:54:38.061" v="222" actId="1076"/>
          <ac:spMkLst>
            <pc:docMk/>
            <pc:sldMk cId="637045221" sldId="282"/>
            <ac:spMk id="2" creationId="{F3E4EF60-0636-F3B0-D7C9-5DB05EFE48B7}"/>
          </ac:spMkLst>
        </pc:spChg>
        <pc:spChg chg="del">
          <ac:chgData name="Richardson, Hannah" userId="99fc2e72-916b-4301-badb-78507e675e5b" providerId="ADAL" clId="{4F070703-0DAF-444E-877C-7B88DE95E771}" dt="2025-08-04T10:41:38.743" v="55" actId="478"/>
          <ac:spMkLst>
            <pc:docMk/>
            <pc:sldMk cId="637045221" sldId="282"/>
            <ac:spMk id="4" creationId="{0263251D-B43D-4D40-B83E-D7E9A9389320}"/>
          </ac:spMkLst>
        </pc:spChg>
        <pc:picChg chg="del">
          <ac:chgData name="Richardson, Hannah" userId="99fc2e72-916b-4301-badb-78507e675e5b" providerId="ADAL" clId="{4F070703-0DAF-444E-877C-7B88DE95E771}" dt="2025-08-04T10:43:43.512" v="84" actId="478"/>
          <ac:picMkLst>
            <pc:docMk/>
            <pc:sldMk cId="637045221" sldId="282"/>
            <ac:picMk id="5" creationId="{1D85E072-2935-499F-A829-44392C334DA5}"/>
          </ac:picMkLst>
        </pc:picChg>
      </pc:sldChg>
      <pc:sldChg chg="addSp delSp modSp mod">
        <pc:chgData name="Richardson, Hannah" userId="99fc2e72-916b-4301-badb-78507e675e5b" providerId="ADAL" clId="{4F070703-0DAF-444E-877C-7B88DE95E771}" dt="2025-08-04T10:54:48.750" v="223" actId="1076"/>
        <pc:sldMkLst>
          <pc:docMk/>
          <pc:sldMk cId="2543377690" sldId="283"/>
        </pc:sldMkLst>
        <pc:spChg chg="add mod">
          <ac:chgData name="Richardson, Hannah" userId="99fc2e72-916b-4301-badb-78507e675e5b" providerId="ADAL" clId="{4F070703-0DAF-444E-877C-7B88DE95E771}" dt="2025-08-04T10:54:48.750" v="223" actId="1076"/>
          <ac:spMkLst>
            <pc:docMk/>
            <pc:sldMk cId="2543377690" sldId="283"/>
            <ac:spMk id="2" creationId="{C2D77A85-208D-E516-FCE4-E30F4B6AA8E5}"/>
          </ac:spMkLst>
        </pc:spChg>
        <pc:spChg chg="del">
          <ac:chgData name="Richardson, Hannah" userId="99fc2e72-916b-4301-badb-78507e675e5b" providerId="ADAL" clId="{4F070703-0DAF-444E-877C-7B88DE95E771}" dt="2025-08-04T10:41:42.155" v="56" actId="478"/>
          <ac:spMkLst>
            <pc:docMk/>
            <pc:sldMk cId="2543377690" sldId="283"/>
            <ac:spMk id="5" creationId="{A828D83C-FBA8-4191-AC31-0E6ABEF685FF}"/>
          </ac:spMkLst>
        </pc:spChg>
        <pc:picChg chg="del">
          <ac:chgData name="Richardson, Hannah" userId="99fc2e72-916b-4301-badb-78507e675e5b" providerId="ADAL" clId="{4F070703-0DAF-444E-877C-7B88DE95E771}" dt="2025-08-04T10:43:40.933" v="83" actId="478"/>
          <ac:picMkLst>
            <pc:docMk/>
            <pc:sldMk cId="2543377690" sldId="283"/>
            <ac:picMk id="6" creationId="{93EBD5B2-B2F0-43C1-ACC3-DE5B5ADBBDA8}"/>
          </ac:picMkLst>
        </pc:picChg>
      </pc:sldChg>
      <pc:sldChg chg="addSp delSp modSp mod">
        <pc:chgData name="Richardson, Hannah" userId="99fc2e72-916b-4301-badb-78507e675e5b" providerId="ADAL" clId="{4F070703-0DAF-444E-877C-7B88DE95E771}" dt="2025-08-04T10:55:00.060" v="224" actId="1076"/>
        <pc:sldMkLst>
          <pc:docMk/>
          <pc:sldMk cId="2128779473" sldId="284"/>
        </pc:sldMkLst>
        <pc:spChg chg="add mod">
          <ac:chgData name="Richardson, Hannah" userId="99fc2e72-916b-4301-badb-78507e675e5b" providerId="ADAL" clId="{4F070703-0DAF-444E-877C-7B88DE95E771}" dt="2025-08-04T10:55:00.060" v="224" actId="1076"/>
          <ac:spMkLst>
            <pc:docMk/>
            <pc:sldMk cId="2128779473" sldId="284"/>
            <ac:spMk id="2" creationId="{225545CC-2E61-1374-285B-086410649363}"/>
          </ac:spMkLst>
        </pc:spChg>
        <pc:spChg chg="del">
          <ac:chgData name="Richardson, Hannah" userId="99fc2e72-916b-4301-badb-78507e675e5b" providerId="ADAL" clId="{4F070703-0DAF-444E-877C-7B88DE95E771}" dt="2025-08-04T10:41:45.203" v="57" actId="478"/>
          <ac:spMkLst>
            <pc:docMk/>
            <pc:sldMk cId="2128779473" sldId="284"/>
            <ac:spMk id="6" creationId="{1E40AC80-1F8D-4A4E-81ED-E089E874703F}"/>
          </ac:spMkLst>
        </pc:spChg>
        <pc:picChg chg="del">
          <ac:chgData name="Richardson, Hannah" userId="99fc2e72-916b-4301-badb-78507e675e5b" providerId="ADAL" clId="{4F070703-0DAF-444E-877C-7B88DE95E771}" dt="2025-08-04T10:43:38.590" v="82" actId="478"/>
          <ac:picMkLst>
            <pc:docMk/>
            <pc:sldMk cId="2128779473" sldId="284"/>
            <ac:picMk id="7" creationId="{32AFCFE1-9A21-42B6-953A-45E181F61DF4}"/>
          </ac:picMkLst>
        </pc:picChg>
      </pc:sldChg>
      <pc:sldChg chg="addSp delSp modSp mod">
        <pc:chgData name="Richardson, Hannah" userId="99fc2e72-916b-4301-badb-78507e675e5b" providerId="ADAL" clId="{4F070703-0DAF-444E-877C-7B88DE95E771}" dt="2025-08-04T10:55:39.376" v="228" actId="1076"/>
        <pc:sldMkLst>
          <pc:docMk/>
          <pc:sldMk cId="2447762988" sldId="285"/>
        </pc:sldMkLst>
        <pc:spChg chg="add mod">
          <ac:chgData name="Richardson, Hannah" userId="99fc2e72-916b-4301-badb-78507e675e5b" providerId="ADAL" clId="{4F070703-0DAF-444E-877C-7B88DE95E771}" dt="2025-08-04T10:55:39.376" v="228" actId="1076"/>
          <ac:spMkLst>
            <pc:docMk/>
            <pc:sldMk cId="2447762988" sldId="285"/>
            <ac:spMk id="7" creationId="{B122AAEE-162C-68FE-1AA6-FA31F16BA329}"/>
          </ac:spMkLst>
        </pc:spChg>
        <pc:spChg chg="del">
          <ac:chgData name="Richardson, Hannah" userId="99fc2e72-916b-4301-badb-78507e675e5b" providerId="ADAL" clId="{4F070703-0DAF-444E-877C-7B88DE95E771}" dt="2025-08-04T10:41:58.488" v="61" actId="478"/>
          <ac:spMkLst>
            <pc:docMk/>
            <pc:sldMk cId="2447762988" sldId="285"/>
            <ac:spMk id="10" creationId="{CDCB1B5F-CA99-44A7-B0FC-8E82A8C795B4}"/>
          </ac:spMkLst>
        </pc:spChg>
        <pc:picChg chg="del">
          <ac:chgData name="Richardson, Hannah" userId="99fc2e72-916b-4301-badb-78507e675e5b" providerId="ADAL" clId="{4F070703-0DAF-444E-877C-7B88DE95E771}" dt="2025-08-04T10:43:30.487" v="78" actId="478"/>
          <ac:picMkLst>
            <pc:docMk/>
            <pc:sldMk cId="2447762988" sldId="285"/>
            <ac:picMk id="11" creationId="{5A15935D-B7F2-4A7C-AAF8-98BD5D33297B}"/>
          </ac:picMkLst>
        </pc:picChg>
      </pc:sldChg>
      <pc:sldChg chg="addSp delSp modSp mod">
        <pc:chgData name="Richardson, Hannah" userId="99fc2e72-916b-4301-badb-78507e675e5b" providerId="ADAL" clId="{4F070703-0DAF-444E-877C-7B88DE95E771}" dt="2025-08-04T10:55:46.149" v="229" actId="1076"/>
        <pc:sldMkLst>
          <pc:docMk/>
          <pc:sldMk cId="195964836" sldId="286"/>
        </pc:sldMkLst>
        <pc:spChg chg="del">
          <ac:chgData name="Richardson, Hannah" userId="99fc2e72-916b-4301-badb-78507e675e5b" providerId="ADAL" clId="{4F070703-0DAF-444E-877C-7B88DE95E771}" dt="2025-08-04T10:42:01.160" v="62" actId="478"/>
          <ac:spMkLst>
            <pc:docMk/>
            <pc:sldMk cId="195964836" sldId="286"/>
            <ac:spMk id="4" creationId="{7DB3D3FB-DB30-4FEC-9D3B-7D6DCB67A9CD}"/>
          </ac:spMkLst>
        </pc:spChg>
        <pc:spChg chg="add mod">
          <ac:chgData name="Richardson, Hannah" userId="99fc2e72-916b-4301-badb-78507e675e5b" providerId="ADAL" clId="{4F070703-0DAF-444E-877C-7B88DE95E771}" dt="2025-08-04T10:55:46.149" v="229" actId="1076"/>
          <ac:spMkLst>
            <pc:docMk/>
            <pc:sldMk cId="195964836" sldId="286"/>
            <ac:spMk id="6" creationId="{C1602356-68F7-E23F-B0DC-06DFB6224E59}"/>
          </ac:spMkLst>
        </pc:spChg>
        <pc:picChg chg="del">
          <ac:chgData name="Richardson, Hannah" userId="99fc2e72-916b-4301-badb-78507e675e5b" providerId="ADAL" clId="{4F070703-0DAF-444E-877C-7B88DE95E771}" dt="2025-08-04T10:43:28.471" v="77" actId="478"/>
          <ac:picMkLst>
            <pc:docMk/>
            <pc:sldMk cId="195964836" sldId="286"/>
            <ac:picMk id="5" creationId="{25346098-CBBB-4D61-844B-92236EA5CE42}"/>
          </ac:picMkLst>
        </pc:picChg>
      </pc:sldChg>
      <pc:sldChg chg="addSp delSp modSp mod">
        <pc:chgData name="Richardson, Hannah" userId="99fc2e72-916b-4301-badb-78507e675e5b" providerId="ADAL" clId="{4F070703-0DAF-444E-877C-7B88DE95E771}" dt="2025-08-04T10:53:42.487" v="215" actId="1076"/>
        <pc:sldMkLst>
          <pc:docMk/>
          <pc:sldMk cId="127767732" sldId="292"/>
        </pc:sldMkLst>
        <pc:spChg chg="mod">
          <ac:chgData name="Richardson, Hannah" userId="99fc2e72-916b-4301-badb-78507e675e5b" providerId="ADAL" clId="{4F070703-0DAF-444E-877C-7B88DE95E771}" dt="2025-08-04T10:53:42.487" v="215" actId="1076"/>
          <ac:spMkLst>
            <pc:docMk/>
            <pc:sldMk cId="127767732" sldId="292"/>
            <ac:spMk id="2" creationId="{00000000-0000-0000-0000-000000000000}"/>
          </ac:spMkLst>
        </pc:spChg>
        <pc:spChg chg="del">
          <ac:chgData name="Richardson, Hannah" userId="99fc2e72-916b-4301-badb-78507e675e5b" providerId="ADAL" clId="{4F070703-0DAF-444E-877C-7B88DE95E771}" dt="2025-08-04T10:41:19.558" v="48" actId="478"/>
          <ac:spMkLst>
            <pc:docMk/>
            <pc:sldMk cId="127767732" sldId="292"/>
            <ac:spMk id="4" creationId="{B1691C65-58EE-4471-ADEB-81C3BBDEA5BC}"/>
          </ac:spMkLst>
        </pc:spChg>
        <pc:spChg chg="add mod">
          <ac:chgData name="Richardson, Hannah" userId="99fc2e72-916b-4301-badb-78507e675e5b" providerId="ADAL" clId="{4F070703-0DAF-444E-877C-7B88DE95E771}" dt="2025-08-04T10:53:38.152" v="214" actId="1076"/>
          <ac:spMkLst>
            <pc:docMk/>
            <pc:sldMk cId="127767732" sldId="292"/>
            <ac:spMk id="6" creationId="{2A520F44-C14E-9CAF-ABDC-3B9CB2780F03}"/>
          </ac:spMkLst>
        </pc:spChg>
        <pc:picChg chg="del">
          <ac:chgData name="Richardson, Hannah" userId="99fc2e72-916b-4301-badb-78507e675e5b" providerId="ADAL" clId="{4F070703-0DAF-444E-877C-7B88DE95E771}" dt="2025-08-04T10:38:20.730" v="22" actId="478"/>
          <ac:picMkLst>
            <pc:docMk/>
            <pc:sldMk cId="127767732" sldId="292"/>
            <ac:picMk id="5" creationId="{C6E3E34C-DFDE-432A-9EA2-38591C7EA644}"/>
          </ac:picMkLst>
        </pc:picChg>
      </pc:sldChg>
      <pc:sldChg chg="addSp delSp modSp mod">
        <pc:chgData name="Richardson, Hannah" userId="99fc2e72-916b-4301-badb-78507e675e5b" providerId="ADAL" clId="{4F070703-0DAF-444E-877C-7B88DE95E771}" dt="2025-08-04T10:55:50.894" v="230" actId="1076"/>
        <pc:sldMkLst>
          <pc:docMk/>
          <pc:sldMk cId="102314079" sldId="293"/>
        </pc:sldMkLst>
        <pc:spChg chg="add mod">
          <ac:chgData name="Richardson, Hannah" userId="99fc2e72-916b-4301-badb-78507e675e5b" providerId="ADAL" clId="{4F070703-0DAF-444E-877C-7B88DE95E771}" dt="2025-08-04T10:55:50.894" v="230" actId="1076"/>
          <ac:spMkLst>
            <pc:docMk/>
            <pc:sldMk cId="102314079" sldId="293"/>
            <ac:spMk id="4" creationId="{3022D2CD-A621-C117-6C40-129646A326D1}"/>
          </ac:spMkLst>
        </pc:spChg>
        <pc:spChg chg="del">
          <ac:chgData name="Richardson, Hannah" userId="99fc2e72-916b-4301-badb-78507e675e5b" providerId="ADAL" clId="{4F070703-0DAF-444E-877C-7B88DE95E771}" dt="2025-08-04T10:42:04.090" v="63" actId="478"/>
          <ac:spMkLst>
            <pc:docMk/>
            <pc:sldMk cId="102314079" sldId="293"/>
            <ac:spMk id="5" creationId="{C83637CB-EAE9-4E53-A9C6-6CEE9D06383F}"/>
          </ac:spMkLst>
        </pc:spChg>
        <pc:picChg chg="del">
          <ac:chgData name="Richardson, Hannah" userId="99fc2e72-916b-4301-badb-78507e675e5b" providerId="ADAL" clId="{4F070703-0DAF-444E-877C-7B88DE95E771}" dt="2025-08-04T10:43:26.259" v="76" actId="478"/>
          <ac:picMkLst>
            <pc:docMk/>
            <pc:sldMk cId="102314079" sldId="293"/>
            <ac:picMk id="6" creationId="{4DECC9BA-3BDC-444E-A4D6-AC3F7EFAA255}"/>
          </ac:picMkLst>
        </pc:picChg>
      </pc:sldChg>
      <pc:sldChg chg="addSp delSp modSp mod">
        <pc:chgData name="Richardson, Hannah" userId="99fc2e72-916b-4301-badb-78507e675e5b" providerId="ADAL" clId="{4F070703-0DAF-444E-877C-7B88DE95E771}" dt="2025-08-04T10:49:09.851" v="180" actId="1076"/>
        <pc:sldMkLst>
          <pc:docMk/>
          <pc:sldMk cId="2959877799" sldId="316"/>
        </pc:sldMkLst>
        <pc:spChg chg="add mod">
          <ac:chgData name="Richardson, Hannah" userId="99fc2e72-916b-4301-badb-78507e675e5b" providerId="ADAL" clId="{4F070703-0DAF-444E-877C-7B88DE95E771}" dt="2025-08-04T10:49:09.851" v="180" actId="1076"/>
          <ac:spMkLst>
            <pc:docMk/>
            <pc:sldMk cId="2959877799" sldId="316"/>
            <ac:spMk id="5" creationId="{9D873BEA-652A-C21B-4AE8-0954A9272881}"/>
          </ac:spMkLst>
        </pc:spChg>
        <pc:spChg chg="del">
          <ac:chgData name="Richardson, Hannah" userId="99fc2e72-916b-4301-badb-78507e675e5b" providerId="ADAL" clId="{4F070703-0DAF-444E-877C-7B88DE95E771}" dt="2025-08-04T10:40:40.287" v="35" actId="478"/>
          <ac:spMkLst>
            <pc:docMk/>
            <pc:sldMk cId="2959877799" sldId="316"/>
            <ac:spMk id="9" creationId="{A8CD0928-D43A-48A8-B79F-1D18197DCE82}"/>
          </ac:spMkLst>
        </pc:spChg>
        <pc:picChg chg="del">
          <ac:chgData name="Richardson, Hannah" userId="99fc2e72-916b-4301-badb-78507e675e5b" providerId="ADAL" clId="{4F070703-0DAF-444E-877C-7B88DE95E771}" dt="2025-08-04T10:37:49.053" v="8" actId="478"/>
          <ac:picMkLst>
            <pc:docMk/>
            <pc:sldMk cId="2959877799" sldId="316"/>
            <ac:picMk id="10" creationId="{F449FFFC-496D-497A-9D0B-CE1BD989FE9D}"/>
          </ac:picMkLst>
        </pc:picChg>
      </pc:sldChg>
      <pc:sldChg chg="addSp delSp modSp mod">
        <pc:chgData name="Richardson, Hannah" userId="99fc2e72-916b-4301-badb-78507e675e5b" providerId="ADAL" clId="{4F070703-0DAF-444E-877C-7B88DE95E771}" dt="2025-08-04T10:49:30.309" v="184" actId="1076"/>
        <pc:sldMkLst>
          <pc:docMk/>
          <pc:sldMk cId="114206739" sldId="317"/>
        </pc:sldMkLst>
        <pc:spChg chg="add mod">
          <ac:chgData name="Richardson, Hannah" userId="99fc2e72-916b-4301-badb-78507e675e5b" providerId="ADAL" clId="{4F070703-0DAF-444E-877C-7B88DE95E771}" dt="2025-08-04T10:49:30.309" v="184" actId="1076"/>
          <ac:spMkLst>
            <pc:docMk/>
            <pc:sldMk cId="114206739" sldId="317"/>
            <ac:spMk id="5" creationId="{DE1E79EF-BD62-A5F2-0009-D941995E7E3A}"/>
          </ac:spMkLst>
        </pc:spChg>
        <pc:spChg chg="del">
          <ac:chgData name="Richardson, Hannah" userId="99fc2e72-916b-4301-badb-78507e675e5b" providerId="ADAL" clId="{4F070703-0DAF-444E-877C-7B88DE95E771}" dt="2025-08-04T10:40:43.384" v="36" actId="478"/>
          <ac:spMkLst>
            <pc:docMk/>
            <pc:sldMk cId="114206739" sldId="317"/>
            <ac:spMk id="6" creationId="{8702D76B-78D2-4D44-9C7C-D36ECFE7CB41}"/>
          </ac:spMkLst>
        </pc:spChg>
        <pc:picChg chg="del">
          <ac:chgData name="Richardson, Hannah" userId="99fc2e72-916b-4301-badb-78507e675e5b" providerId="ADAL" clId="{4F070703-0DAF-444E-877C-7B88DE95E771}" dt="2025-08-04T10:37:51.226" v="9" actId="478"/>
          <ac:picMkLst>
            <pc:docMk/>
            <pc:sldMk cId="114206739" sldId="317"/>
            <ac:picMk id="7" creationId="{B035187E-F41F-4779-A9E4-A08C54025365}"/>
          </ac:picMkLst>
        </pc:picChg>
      </pc:sldChg>
      <pc:sldChg chg="addSp delSp modSp mod">
        <pc:chgData name="Richardson, Hannah" userId="99fc2e72-916b-4301-badb-78507e675e5b" providerId="ADAL" clId="{4F070703-0DAF-444E-877C-7B88DE95E771}" dt="2025-08-04T10:55:11.407" v="225" actId="1076"/>
        <pc:sldMkLst>
          <pc:docMk/>
          <pc:sldMk cId="1321110444" sldId="318"/>
        </pc:sldMkLst>
        <pc:spChg chg="del">
          <ac:chgData name="Richardson, Hannah" userId="99fc2e72-916b-4301-badb-78507e675e5b" providerId="ADAL" clId="{4F070703-0DAF-444E-877C-7B88DE95E771}" dt="2025-08-04T10:41:48.440" v="58" actId="478"/>
          <ac:spMkLst>
            <pc:docMk/>
            <pc:sldMk cId="1321110444" sldId="318"/>
            <ac:spMk id="5" creationId="{803650D7-F609-414F-BC69-A89E0DCB7DC0}"/>
          </ac:spMkLst>
        </pc:spChg>
        <pc:spChg chg="add mod">
          <ac:chgData name="Richardson, Hannah" userId="99fc2e72-916b-4301-badb-78507e675e5b" providerId="ADAL" clId="{4F070703-0DAF-444E-877C-7B88DE95E771}" dt="2025-08-04T10:55:11.407" v="225" actId="1076"/>
          <ac:spMkLst>
            <pc:docMk/>
            <pc:sldMk cId="1321110444" sldId="318"/>
            <ac:spMk id="7" creationId="{A05BC29F-E56C-D295-5849-02012C739D88}"/>
          </ac:spMkLst>
        </pc:spChg>
        <pc:picChg chg="del">
          <ac:chgData name="Richardson, Hannah" userId="99fc2e72-916b-4301-badb-78507e675e5b" providerId="ADAL" clId="{4F070703-0DAF-444E-877C-7B88DE95E771}" dt="2025-08-04T10:43:36.713" v="81" actId="478"/>
          <ac:picMkLst>
            <pc:docMk/>
            <pc:sldMk cId="1321110444" sldId="318"/>
            <ac:picMk id="6" creationId="{0D49E255-1217-43C4-B325-037B8C9E9D81}"/>
          </ac:picMkLst>
        </pc:picChg>
      </pc:sldChg>
      <pc:sldChg chg="addSp delSp modSp mod">
        <pc:chgData name="Richardson, Hannah" userId="99fc2e72-916b-4301-badb-78507e675e5b" providerId="ADAL" clId="{4F070703-0DAF-444E-877C-7B88DE95E771}" dt="2025-08-04T10:55:16.362" v="226" actId="1076"/>
        <pc:sldMkLst>
          <pc:docMk/>
          <pc:sldMk cId="2795282377" sldId="319"/>
        </pc:sldMkLst>
        <pc:spChg chg="add mod">
          <ac:chgData name="Richardson, Hannah" userId="99fc2e72-916b-4301-badb-78507e675e5b" providerId="ADAL" clId="{4F070703-0DAF-444E-877C-7B88DE95E771}" dt="2025-08-04T10:55:16.362" v="226" actId="1076"/>
          <ac:spMkLst>
            <pc:docMk/>
            <pc:sldMk cId="2795282377" sldId="319"/>
            <ac:spMk id="4" creationId="{56C3CFCE-C8D2-797E-6F0B-E7556D603BE0}"/>
          </ac:spMkLst>
        </pc:spChg>
        <pc:spChg chg="del">
          <ac:chgData name="Richardson, Hannah" userId="99fc2e72-916b-4301-badb-78507e675e5b" providerId="ADAL" clId="{4F070703-0DAF-444E-877C-7B88DE95E771}" dt="2025-08-04T10:41:52.686" v="59" actId="478"/>
          <ac:spMkLst>
            <pc:docMk/>
            <pc:sldMk cId="2795282377" sldId="319"/>
            <ac:spMk id="18" creationId="{783A8A09-201A-410A-97FE-0C5462EA6ACE}"/>
          </ac:spMkLst>
        </pc:spChg>
        <pc:picChg chg="del">
          <ac:chgData name="Richardson, Hannah" userId="99fc2e72-916b-4301-badb-78507e675e5b" providerId="ADAL" clId="{4F070703-0DAF-444E-877C-7B88DE95E771}" dt="2025-08-04T10:43:34.090" v="80" actId="478"/>
          <ac:picMkLst>
            <pc:docMk/>
            <pc:sldMk cId="2795282377" sldId="319"/>
            <ac:picMk id="20" creationId="{FA076B60-CB3D-48F2-8AB7-65299E0C60E9}"/>
          </ac:picMkLst>
        </pc:picChg>
      </pc:sldChg>
      <pc:sldChg chg="addSp delSp modSp mod">
        <pc:chgData name="Richardson, Hannah" userId="99fc2e72-916b-4301-badb-78507e675e5b" providerId="ADAL" clId="{4F070703-0DAF-444E-877C-7B88DE95E771}" dt="2025-08-04T10:55:26.954" v="227" actId="1076"/>
        <pc:sldMkLst>
          <pc:docMk/>
          <pc:sldMk cId="965945325" sldId="320"/>
        </pc:sldMkLst>
        <pc:spChg chg="add mod">
          <ac:chgData name="Richardson, Hannah" userId="99fc2e72-916b-4301-badb-78507e675e5b" providerId="ADAL" clId="{4F070703-0DAF-444E-877C-7B88DE95E771}" dt="2025-08-04T10:55:26.954" v="227" actId="1076"/>
          <ac:spMkLst>
            <pc:docMk/>
            <pc:sldMk cId="965945325" sldId="320"/>
            <ac:spMk id="4" creationId="{94D9F190-32CB-493E-CA06-0C29E1679443}"/>
          </ac:spMkLst>
        </pc:spChg>
        <pc:spChg chg="del">
          <ac:chgData name="Richardson, Hannah" userId="99fc2e72-916b-4301-badb-78507e675e5b" providerId="ADAL" clId="{4F070703-0DAF-444E-877C-7B88DE95E771}" dt="2025-08-04T10:41:55.590" v="60" actId="478"/>
          <ac:spMkLst>
            <pc:docMk/>
            <pc:sldMk cId="965945325" sldId="320"/>
            <ac:spMk id="12" creationId="{59E68712-F928-4C3F-A358-D6447ED83104}"/>
          </ac:spMkLst>
        </pc:spChg>
        <pc:picChg chg="del">
          <ac:chgData name="Richardson, Hannah" userId="99fc2e72-916b-4301-badb-78507e675e5b" providerId="ADAL" clId="{4F070703-0DAF-444E-877C-7B88DE95E771}" dt="2025-08-04T10:43:31.943" v="79" actId="478"/>
          <ac:picMkLst>
            <pc:docMk/>
            <pc:sldMk cId="965945325" sldId="320"/>
            <ac:picMk id="13" creationId="{723AE497-C663-4F05-8BC0-BFFCE1A42449}"/>
          </ac:picMkLst>
        </pc:picChg>
      </pc:sldChg>
      <pc:sldChg chg="addSp delSp modSp mod">
        <pc:chgData name="Richardson, Hannah" userId="99fc2e72-916b-4301-badb-78507e675e5b" providerId="ADAL" clId="{4F070703-0DAF-444E-877C-7B88DE95E771}" dt="2025-08-04T10:51:53.412" v="203" actId="1076"/>
        <pc:sldMkLst>
          <pc:docMk/>
          <pc:sldMk cId="2810482647" sldId="321"/>
        </pc:sldMkLst>
        <pc:spChg chg="add mod">
          <ac:chgData name="Richardson, Hannah" userId="99fc2e72-916b-4301-badb-78507e675e5b" providerId="ADAL" clId="{4F070703-0DAF-444E-877C-7B88DE95E771}" dt="2025-08-04T10:51:53.412" v="203" actId="1076"/>
          <ac:spMkLst>
            <pc:docMk/>
            <pc:sldMk cId="2810482647" sldId="321"/>
            <ac:spMk id="3" creationId="{DAFEBE00-8F73-C868-9526-7DB8D5E28EA4}"/>
          </ac:spMkLst>
        </pc:spChg>
        <pc:spChg chg="del">
          <ac:chgData name="Richardson, Hannah" userId="99fc2e72-916b-4301-badb-78507e675e5b" providerId="ADAL" clId="{4F070703-0DAF-444E-877C-7B88DE95E771}" dt="2025-08-04T10:40:54.621" v="39" actId="478"/>
          <ac:spMkLst>
            <pc:docMk/>
            <pc:sldMk cId="2810482647" sldId="321"/>
            <ac:spMk id="5" creationId="{EEAFB1C1-0A74-4BA5-BC85-9E384DF6D4E7}"/>
          </ac:spMkLst>
        </pc:spChg>
        <pc:picChg chg="del">
          <ac:chgData name="Richardson, Hannah" userId="99fc2e72-916b-4301-badb-78507e675e5b" providerId="ADAL" clId="{4F070703-0DAF-444E-877C-7B88DE95E771}" dt="2025-08-04T10:38:01.122" v="12" actId="478"/>
          <ac:picMkLst>
            <pc:docMk/>
            <pc:sldMk cId="2810482647" sldId="321"/>
            <ac:picMk id="6" creationId="{F59C4966-7757-473B-887B-FB882588410D}"/>
          </ac:picMkLst>
        </pc:picChg>
      </pc:sldChg>
      <pc:sldChg chg="addSp delSp modSp mod">
        <pc:chgData name="Richardson, Hannah" userId="99fc2e72-916b-4301-badb-78507e675e5b" providerId="ADAL" clId="{4F070703-0DAF-444E-877C-7B88DE95E771}" dt="2025-08-04T10:52:08.011" v="204" actId="1076"/>
        <pc:sldMkLst>
          <pc:docMk/>
          <pc:sldMk cId="1153609791" sldId="322"/>
        </pc:sldMkLst>
        <pc:spChg chg="del">
          <ac:chgData name="Richardson, Hannah" userId="99fc2e72-916b-4301-badb-78507e675e5b" providerId="ADAL" clId="{4F070703-0DAF-444E-877C-7B88DE95E771}" dt="2025-08-04T10:40:57.633" v="40" actId="478"/>
          <ac:spMkLst>
            <pc:docMk/>
            <pc:sldMk cId="1153609791" sldId="322"/>
            <ac:spMk id="4" creationId="{C8B442AD-886E-4A7E-A119-16B634D1147A}"/>
          </ac:spMkLst>
        </pc:spChg>
        <pc:spChg chg="add mod">
          <ac:chgData name="Richardson, Hannah" userId="99fc2e72-916b-4301-badb-78507e675e5b" providerId="ADAL" clId="{4F070703-0DAF-444E-877C-7B88DE95E771}" dt="2025-08-04T10:52:08.011" v="204" actId="1076"/>
          <ac:spMkLst>
            <pc:docMk/>
            <pc:sldMk cId="1153609791" sldId="322"/>
            <ac:spMk id="6" creationId="{35F10067-0636-8395-8EA4-EB4F0510829A}"/>
          </ac:spMkLst>
        </pc:spChg>
        <pc:picChg chg="del mod">
          <ac:chgData name="Richardson, Hannah" userId="99fc2e72-916b-4301-badb-78507e675e5b" providerId="ADAL" clId="{4F070703-0DAF-444E-877C-7B88DE95E771}" dt="2025-08-04T10:38:03.096" v="14" actId="478"/>
          <ac:picMkLst>
            <pc:docMk/>
            <pc:sldMk cId="1153609791" sldId="322"/>
            <ac:picMk id="5" creationId="{9F240425-7842-4C89-9291-B398790EAF4D}"/>
          </ac:picMkLst>
        </pc:picChg>
      </pc:sldChg>
      <pc:sldChg chg="addSp delSp modSp mod">
        <pc:chgData name="Richardson, Hannah" userId="99fc2e72-916b-4301-badb-78507e675e5b" providerId="ADAL" clId="{4F070703-0DAF-444E-877C-7B88DE95E771}" dt="2025-08-04T10:52:17.988" v="205" actId="1076"/>
        <pc:sldMkLst>
          <pc:docMk/>
          <pc:sldMk cId="586725331" sldId="323"/>
        </pc:sldMkLst>
        <pc:spChg chg="add mod">
          <ac:chgData name="Richardson, Hannah" userId="99fc2e72-916b-4301-badb-78507e675e5b" providerId="ADAL" clId="{4F070703-0DAF-444E-877C-7B88DE95E771}" dt="2025-08-04T10:52:17.988" v="205" actId="1076"/>
          <ac:spMkLst>
            <pc:docMk/>
            <pc:sldMk cId="586725331" sldId="323"/>
            <ac:spMk id="6" creationId="{D2C01DE3-58CE-80EE-EF41-65992431DD64}"/>
          </ac:spMkLst>
        </pc:spChg>
        <pc:spChg chg="del">
          <ac:chgData name="Richardson, Hannah" userId="99fc2e72-916b-4301-badb-78507e675e5b" providerId="ADAL" clId="{4F070703-0DAF-444E-877C-7B88DE95E771}" dt="2025-08-04T10:41:00.236" v="41" actId="478"/>
          <ac:spMkLst>
            <pc:docMk/>
            <pc:sldMk cId="586725331" sldId="323"/>
            <ac:spMk id="8" creationId="{5C1443AA-6E81-42D5-93F5-5785E08A467C}"/>
          </ac:spMkLst>
        </pc:spChg>
        <pc:picChg chg="del">
          <ac:chgData name="Richardson, Hannah" userId="99fc2e72-916b-4301-badb-78507e675e5b" providerId="ADAL" clId="{4F070703-0DAF-444E-877C-7B88DE95E771}" dt="2025-08-04T10:38:05.062" v="15" actId="478"/>
          <ac:picMkLst>
            <pc:docMk/>
            <pc:sldMk cId="586725331" sldId="323"/>
            <ac:picMk id="10" creationId="{C5659AEF-EAD5-4602-8CC3-3145A373F9D7}"/>
          </ac:picMkLst>
        </pc:picChg>
      </pc:sldChg>
      <pc:sldChg chg="addSp delSp modSp mod">
        <pc:chgData name="Richardson, Hannah" userId="99fc2e72-916b-4301-badb-78507e675e5b" providerId="ADAL" clId="{4F070703-0DAF-444E-877C-7B88DE95E771}" dt="2025-08-04T10:52:27.384" v="206" actId="1076"/>
        <pc:sldMkLst>
          <pc:docMk/>
          <pc:sldMk cId="3444826911" sldId="324"/>
        </pc:sldMkLst>
        <pc:spChg chg="add mod">
          <ac:chgData name="Richardson, Hannah" userId="99fc2e72-916b-4301-badb-78507e675e5b" providerId="ADAL" clId="{4F070703-0DAF-444E-877C-7B88DE95E771}" dt="2025-08-04T10:52:27.384" v="206" actId="1076"/>
          <ac:spMkLst>
            <pc:docMk/>
            <pc:sldMk cId="3444826911" sldId="324"/>
            <ac:spMk id="4" creationId="{9CF6E502-CACF-84EC-8051-4F97ED8AB587}"/>
          </ac:spMkLst>
        </pc:spChg>
        <pc:spChg chg="del">
          <ac:chgData name="Richardson, Hannah" userId="99fc2e72-916b-4301-badb-78507e675e5b" providerId="ADAL" clId="{4F070703-0DAF-444E-877C-7B88DE95E771}" dt="2025-08-04T10:41:02.942" v="42" actId="478"/>
          <ac:spMkLst>
            <pc:docMk/>
            <pc:sldMk cId="3444826911" sldId="324"/>
            <ac:spMk id="8" creationId="{E23B22DA-4A89-48B3-AC3A-ECC0EAAC2792}"/>
          </ac:spMkLst>
        </pc:spChg>
        <pc:picChg chg="del">
          <ac:chgData name="Richardson, Hannah" userId="99fc2e72-916b-4301-badb-78507e675e5b" providerId="ADAL" clId="{4F070703-0DAF-444E-877C-7B88DE95E771}" dt="2025-08-04T10:38:07.500" v="16" actId="478"/>
          <ac:picMkLst>
            <pc:docMk/>
            <pc:sldMk cId="3444826911" sldId="324"/>
            <ac:picMk id="11" creationId="{368B833D-6FC7-4B0E-A003-DA99F27F07F0}"/>
          </ac:picMkLst>
        </pc:picChg>
      </pc:sldChg>
      <pc:sldChg chg="addSp delSp modSp mod">
        <pc:chgData name="Richardson, Hannah" userId="99fc2e72-916b-4301-badb-78507e675e5b" providerId="ADAL" clId="{4F070703-0DAF-444E-877C-7B88DE95E771}" dt="2025-08-04T10:52:49.061" v="208" actId="1076"/>
        <pc:sldMkLst>
          <pc:docMk/>
          <pc:sldMk cId="2996410329" sldId="325"/>
        </pc:sldMkLst>
        <pc:spChg chg="add mod">
          <ac:chgData name="Richardson, Hannah" userId="99fc2e72-916b-4301-badb-78507e675e5b" providerId="ADAL" clId="{4F070703-0DAF-444E-877C-7B88DE95E771}" dt="2025-08-04T10:52:49.061" v="208" actId="1076"/>
          <ac:spMkLst>
            <pc:docMk/>
            <pc:sldMk cId="2996410329" sldId="325"/>
            <ac:spMk id="6" creationId="{649F7C94-F610-C742-3342-B5B015036491}"/>
          </ac:spMkLst>
        </pc:spChg>
        <pc:spChg chg="del">
          <ac:chgData name="Richardson, Hannah" userId="99fc2e72-916b-4301-badb-78507e675e5b" providerId="ADAL" clId="{4F070703-0DAF-444E-877C-7B88DE95E771}" dt="2025-08-04T10:41:05.758" v="43" actId="478"/>
          <ac:spMkLst>
            <pc:docMk/>
            <pc:sldMk cId="2996410329" sldId="325"/>
            <ac:spMk id="8" creationId="{9192C39B-F72C-4458-9914-A5EE948BE8BF}"/>
          </ac:spMkLst>
        </pc:spChg>
        <pc:picChg chg="del">
          <ac:chgData name="Richardson, Hannah" userId="99fc2e72-916b-4301-badb-78507e675e5b" providerId="ADAL" clId="{4F070703-0DAF-444E-877C-7B88DE95E771}" dt="2025-08-04T10:38:09.711" v="17" actId="478"/>
          <ac:picMkLst>
            <pc:docMk/>
            <pc:sldMk cId="2996410329" sldId="325"/>
            <ac:picMk id="9" creationId="{EFA061B1-0484-4619-8B5D-0670FF9AD8F0}"/>
          </ac:picMkLst>
        </pc:picChg>
      </pc:sldChg>
      <pc:sldChg chg="addSp delSp modSp mod">
        <pc:chgData name="Richardson, Hannah" userId="99fc2e72-916b-4301-badb-78507e675e5b" providerId="ADAL" clId="{4F070703-0DAF-444E-877C-7B88DE95E771}" dt="2025-08-04T10:53:02.148" v="209" actId="1076"/>
        <pc:sldMkLst>
          <pc:docMk/>
          <pc:sldMk cId="660073106" sldId="326"/>
        </pc:sldMkLst>
        <pc:spChg chg="del">
          <ac:chgData name="Richardson, Hannah" userId="99fc2e72-916b-4301-badb-78507e675e5b" providerId="ADAL" clId="{4F070703-0DAF-444E-877C-7B88DE95E771}" dt="2025-08-04T10:41:08.347" v="44" actId="478"/>
          <ac:spMkLst>
            <pc:docMk/>
            <pc:sldMk cId="660073106" sldId="326"/>
            <ac:spMk id="4" creationId="{A43F0CA6-248F-4BEB-93DC-380903D996A9}"/>
          </ac:spMkLst>
        </pc:spChg>
        <pc:spChg chg="add mod">
          <ac:chgData name="Richardson, Hannah" userId="99fc2e72-916b-4301-badb-78507e675e5b" providerId="ADAL" clId="{4F070703-0DAF-444E-877C-7B88DE95E771}" dt="2025-08-04T10:53:02.148" v="209" actId="1076"/>
          <ac:spMkLst>
            <pc:docMk/>
            <pc:sldMk cId="660073106" sldId="326"/>
            <ac:spMk id="6" creationId="{F8A94467-0F3A-FB09-BAED-C9C9E8D16F8F}"/>
          </ac:spMkLst>
        </pc:spChg>
        <pc:picChg chg="del">
          <ac:chgData name="Richardson, Hannah" userId="99fc2e72-916b-4301-badb-78507e675e5b" providerId="ADAL" clId="{4F070703-0DAF-444E-877C-7B88DE95E771}" dt="2025-08-04T10:38:12.292" v="18" actId="478"/>
          <ac:picMkLst>
            <pc:docMk/>
            <pc:sldMk cId="660073106" sldId="326"/>
            <ac:picMk id="5" creationId="{72B76AF7-1E2A-41D5-95EE-9C26B4E4EF70}"/>
          </ac:picMkLst>
        </pc:picChg>
      </pc:sldChg>
      <pc:sldChg chg="addSp delSp modSp mod">
        <pc:chgData name="Richardson, Hannah" userId="99fc2e72-916b-4301-badb-78507e675e5b" providerId="ADAL" clId="{4F070703-0DAF-444E-877C-7B88DE95E771}" dt="2025-08-04T10:53:12.687" v="211" actId="1076"/>
        <pc:sldMkLst>
          <pc:docMk/>
          <pc:sldMk cId="1526648111" sldId="327"/>
        </pc:sldMkLst>
        <pc:spChg chg="add mod">
          <ac:chgData name="Richardson, Hannah" userId="99fc2e72-916b-4301-badb-78507e675e5b" providerId="ADAL" clId="{4F070703-0DAF-444E-877C-7B88DE95E771}" dt="2025-08-04T10:53:12.687" v="211" actId="1076"/>
          <ac:spMkLst>
            <pc:docMk/>
            <pc:sldMk cId="1526648111" sldId="327"/>
            <ac:spMk id="3" creationId="{F3789E8A-20F3-E2D3-0DC7-E672B4A2FA7C}"/>
          </ac:spMkLst>
        </pc:spChg>
        <pc:spChg chg="del">
          <ac:chgData name="Richardson, Hannah" userId="99fc2e72-916b-4301-badb-78507e675e5b" providerId="ADAL" clId="{4F070703-0DAF-444E-877C-7B88DE95E771}" dt="2025-08-04T10:41:11.854" v="45" actId="478"/>
          <ac:spMkLst>
            <pc:docMk/>
            <pc:sldMk cId="1526648111" sldId="327"/>
            <ac:spMk id="9" creationId="{8B63213B-4C84-48CB-848C-C3F4A13DE3FA}"/>
          </ac:spMkLst>
        </pc:spChg>
        <pc:picChg chg="del">
          <ac:chgData name="Richardson, Hannah" userId="99fc2e72-916b-4301-badb-78507e675e5b" providerId="ADAL" clId="{4F070703-0DAF-444E-877C-7B88DE95E771}" dt="2025-08-04T10:38:13.901" v="19" actId="478"/>
          <ac:picMkLst>
            <pc:docMk/>
            <pc:sldMk cId="1526648111" sldId="327"/>
            <ac:picMk id="10" creationId="{1AA3DFE0-F0FD-4596-B5C1-D2BB46B846D7}"/>
          </ac:picMkLst>
        </pc:picChg>
      </pc:sldChg>
      <pc:sldChg chg="addSp delSp modSp mod">
        <pc:chgData name="Richardson, Hannah" userId="99fc2e72-916b-4301-badb-78507e675e5b" providerId="ADAL" clId="{4F070703-0DAF-444E-877C-7B88DE95E771}" dt="2025-08-04T10:54:02.623" v="218" actId="1076"/>
        <pc:sldMkLst>
          <pc:docMk/>
          <pc:sldMk cId="3870622326" sldId="328"/>
        </pc:sldMkLst>
        <pc:spChg chg="del">
          <ac:chgData name="Richardson, Hannah" userId="99fc2e72-916b-4301-badb-78507e675e5b" providerId="ADAL" clId="{4F070703-0DAF-444E-877C-7B88DE95E771}" dt="2025-08-04T10:41:27.555" v="51" actId="478"/>
          <ac:spMkLst>
            <pc:docMk/>
            <pc:sldMk cId="3870622326" sldId="328"/>
            <ac:spMk id="4" creationId="{61D10B90-F2E2-4FEE-8007-0F2C2A7AB5A3}"/>
          </ac:spMkLst>
        </pc:spChg>
        <pc:spChg chg="add mod">
          <ac:chgData name="Richardson, Hannah" userId="99fc2e72-916b-4301-badb-78507e675e5b" providerId="ADAL" clId="{4F070703-0DAF-444E-877C-7B88DE95E771}" dt="2025-08-04T10:54:02.623" v="218" actId="1076"/>
          <ac:spMkLst>
            <pc:docMk/>
            <pc:sldMk cId="3870622326" sldId="328"/>
            <ac:spMk id="6" creationId="{8B029B85-1D86-8CFE-A5DB-BBDAC808F3B3}"/>
          </ac:spMkLst>
        </pc:spChg>
        <pc:picChg chg="del">
          <ac:chgData name="Richardson, Hannah" userId="99fc2e72-916b-4301-badb-78507e675e5b" providerId="ADAL" clId="{4F070703-0DAF-444E-877C-7B88DE95E771}" dt="2025-08-04T10:38:32.451" v="25" actId="478"/>
          <ac:picMkLst>
            <pc:docMk/>
            <pc:sldMk cId="3870622326" sldId="328"/>
            <ac:picMk id="5" creationId="{D10B95F5-C1E9-4420-9A8C-576897BCEB80}"/>
          </ac:picMkLst>
        </pc:picChg>
      </pc:sldChg>
      <pc:sldChg chg="addSp delSp modSp mod">
        <pc:chgData name="Richardson, Hannah" userId="99fc2e72-916b-4301-badb-78507e675e5b" providerId="ADAL" clId="{4F070703-0DAF-444E-877C-7B88DE95E771}" dt="2025-08-04T10:55:57.996" v="231" actId="1076"/>
        <pc:sldMkLst>
          <pc:docMk/>
          <pc:sldMk cId="3739541942" sldId="330"/>
        </pc:sldMkLst>
        <pc:spChg chg="add mod">
          <ac:chgData name="Richardson, Hannah" userId="99fc2e72-916b-4301-badb-78507e675e5b" providerId="ADAL" clId="{4F070703-0DAF-444E-877C-7B88DE95E771}" dt="2025-08-04T10:55:57.996" v="231" actId="1076"/>
          <ac:spMkLst>
            <pc:docMk/>
            <pc:sldMk cId="3739541942" sldId="330"/>
            <ac:spMk id="3" creationId="{F3DEFC99-3CD0-7DE1-8D7A-7B62351C7B8E}"/>
          </ac:spMkLst>
        </pc:spChg>
        <pc:spChg chg="del">
          <ac:chgData name="Richardson, Hannah" userId="99fc2e72-916b-4301-badb-78507e675e5b" providerId="ADAL" clId="{4F070703-0DAF-444E-877C-7B88DE95E771}" dt="2025-08-04T10:42:06.842" v="64" actId="478"/>
          <ac:spMkLst>
            <pc:docMk/>
            <pc:sldMk cId="3739541942" sldId="330"/>
            <ac:spMk id="4" creationId="{A0098519-8488-49A4-B0FA-3106D224B566}"/>
          </ac:spMkLst>
        </pc:spChg>
        <pc:picChg chg="del">
          <ac:chgData name="Richardson, Hannah" userId="99fc2e72-916b-4301-badb-78507e675e5b" providerId="ADAL" clId="{4F070703-0DAF-444E-877C-7B88DE95E771}" dt="2025-08-04T10:43:24.128" v="75" actId="478"/>
          <ac:picMkLst>
            <pc:docMk/>
            <pc:sldMk cId="3739541942" sldId="330"/>
            <ac:picMk id="5" creationId="{82FFC6B7-13C6-415E-A12E-FF58618C51F7}"/>
          </ac:picMkLst>
        </pc:picChg>
      </pc:sldChg>
      <pc:sldChg chg="addSp delSp modSp mod">
        <pc:chgData name="Richardson, Hannah" userId="99fc2e72-916b-4301-badb-78507e675e5b" providerId="ADAL" clId="{4F070703-0DAF-444E-877C-7B88DE95E771}" dt="2025-08-04T10:56:16.686" v="233" actId="1076"/>
        <pc:sldMkLst>
          <pc:docMk/>
          <pc:sldMk cId="917499967" sldId="331"/>
        </pc:sldMkLst>
        <pc:spChg chg="add mod">
          <ac:chgData name="Richardson, Hannah" userId="99fc2e72-916b-4301-badb-78507e675e5b" providerId="ADAL" clId="{4F070703-0DAF-444E-877C-7B88DE95E771}" dt="2025-08-04T10:56:16.686" v="233" actId="1076"/>
          <ac:spMkLst>
            <pc:docMk/>
            <pc:sldMk cId="917499967" sldId="331"/>
            <ac:spMk id="2" creationId="{5BA0386B-BEF4-92D6-BA95-50BC4E745926}"/>
          </ac:spMkLst>
        </pc:spChg>
        <pc:spChg chg="del">
          <ac:chgData name="Richardson, Hannah" userId="99fc2e72-916b-4301-badb-78507e675e5b" providerId="ADAL" clId="{4F070703-0DAF-444E-877C-7B88DE95E771}" dt="2025-08-04T10:42:12.160" v="66" actId="478"/>
          <ac:spMkLst>
            <pc:docMk/>
            <pc:sldMk cId="917499967" sldId="331"/>
            <ac:spMk id="8" creationId="{88D0734F-E9FA-4F65-AA43-132ECC37F43E}"/>
          </ac:spMkLst>
        </pc:spChg>
        <pc:picChg chg="del">
          <ac:chgData name="Richardson, Hannah" userId="99fc2e72-916b-4301-badb-78507e675e5b" providerId="ADAL" clId="{4F070703-0DAF-444E-877C-7B88DE95E771}" dt="2025-08-04T10:43:19.857" v="73" actId="478"/>
          <ac:picMkLst>
            <pc:docMk/>
            <pc:sldMk cId="917499967" sldId="331"/>
            <ac:picMk id="9" creationId="{FE3B39A4-C109-4A8F-B313-A8F2B0326BD6}"/>
          </ac:picMkLst>
        </pc:picChg>
      </pc:sldChg>
      <pc:sldChg chg="addSp delSp modSp mod">
        <pc:chgData name="Richardson, Hannah" userId="99fc2e72-916b-4301-badb-78507e675e5b" providerId="ADAL" clId="{4F070703-0DAF-444E-877C-7B88DE95E771}" dt="2025-08-04T10:56:24.264" v="234" actId="1076"/>
        <pc:sldMkLst>
          <pc:docMk/>
          <pc:sldMk cId="2003610284" sldId="332"/>
        </pc:sldMkLst>
        <pc:spChg chg="add mod">
          <ac:chgData name="Richardson, Hannah" userId="99fc2e72-916b-4301-badb-78507e675e5b" providerId="ADAL" clId="{4F070703-0DAF-444E-877C-7B88DE95E771}" dt="2025-08-04T10:56:24.264" v="234" actId="1076"/>
          <ac:spMkLst>
            <pc:docMk/>
            <pc:sldMk cId="2003610284" sldId="332"/>
            <ac:spMk id="4" creationId="{7F9A1495-3770-5F45-A061-F0915AFF875B}"/>
          </ac:spMkLst>
        </pc:spChg>
        <pc:spChg chg="del">
          <ac:chgData name="Richardson, Hannah" userId="99fc2e72-916b-4301-badb-78507e675e5b" providerId="ADAL" clId="{4F070703-0DAF-444E-877C-7B88DE95E771}" dt="2025-08-04T10:42:15.662" v="67" actId="478"/>
          <ac:spMkLst>
            <pc:docMk/>
            <pc:sldMk cId="2003610284" sldId="332"/>
            <ac:spMk id="6" creationId="{6479CE89-9992-493F-889A-C6F49F92FEAA}"/>
          </ac:spMkLst>
        </pc:spChg>
        <pc:picChg chg="del">
          <ac:chgData name="Richardson, Hannah" userId="99fc2e72-916b-4301-badb-78507e675e5b" providerId="ADAL" clId="{4F070703-0DAF-444E-877C-7B88DE95E771}" dt="2025-08-04T10:43:16.992" v="72" actId="478"/>
          <ac:picMkLst>
            <pc:docMk/>
            <pc:sldMk cId="2003610284" sldId="332"/>
            <ac:picMk id="8" creationId="{3F7D6319-E6AD-4FF1-B76E-47104A682237}"/>
          </ac:picMkLst>
        </pc:picChg>
      </pc:sldChg>
      <pc:sldChg chg="addSp delSp modSp mod">
        <pc:chgData name="Richardson, Hannah" userId="99fc2e72-916b-4301-badb-78507e675e5b" providerId="ADAL" clId="{4F070703-0DAF-444E-877C-7B88DE95E771}" dt="2025-08-04T10:56:35.961" v="235" actId="1076"/>
        <pc:sldMkLst>
          <pc:docMk/>
          <pc:sldMk cId="769910766" sldId="333"/>
        </pc:sldMkLst>
        <pc:spChg chg="add mod">
          <ac:chgData name="Richardson, Hannah" userId="99fc2e72-916b-4301-badb-78507e675e5b" providerId="ADAL" clId="{4F070703-0DAF-444E-877C-7B88DE95E771}" dt="2025-08-04T10:56:35.961" v="235" actId="1076"/>
          <ac:spMkLst>
            <pc:docMk/>
            <pc:sldMk cId="769910766" sldId="333"/>
            <ac:spMk id="2" creationId="{EC30B077-E1C9-285B-CB1C-0238750CA7CE}"/>
          </ac:spMkLst>
        </pc:spChg>
        <pc:spChg chg="del">
          <ac:chgData name="Richardson, Hannah" userId="99fc2e72-916b-4301-badb-78507e675e5b" providerId="ADAL" clId="{4F070703-0DAF-444E-877C-7B88DE95E771}" dt="2025-08-04T10:42:19.748" v="68" actId="478"/>
          <ac:spMkLst>
            <pc:docMk/>
            <pc:sldMk cId="769910766" sldId="333"/>
            <ac:spMk id="8" creationId="{4118473E-2DB0-41CF-8E18-6DA89F8C8D73}"/>
          </ac:spMkLst>
        </pc:spChg>
        <pc:picChg chg="del">
          <ac:chgData name="Richardson, Hannah" userId="99fc2e72-916b-4301-badb-78507e675e5b" providerId="ADAL" clId="{4F070703-0DAF-444E-877C-7B88DE95E771}" dt="2025-08-04T10:42:26.584" v="71" actId="478"/>
          <ac:picMkLst>
            <pc:docMk/>
            <pc:sldMk cId="769910766" sldId="333"/>
            <ac:picMk id="9" creationId="{0A921889-12AB-4CF4-864B-37E3918123E8}"/>
          </ac:picMkLst>
        </pc:picChg>
      </pc:sldChg>
      <pc:sldChg chg="addSp delSp modSp mod">
        <pc:chgData name="Richardson, Hannah" userId="99fc2e72-916b-4301-badb-78507e675e5b" providerId="ADAL" clId="{4F070703-0DAF-444E-877C-7B88DE95E771}" dt="2025-08-04T10:56:48.532" v="237" actId="20577"/>
        <pc:sldMkLst>
          <pc:docMk/>
          <pc:sldMk cId="3706959243" sldId="334"/>
        </pc:sldMkLst>
        <pc:spChg chg="add mod">
          <ac:chgData name="Richardson, Hannah" userId="99fc2e72-916b-4301-badb-78507e675e5b" providerId="ADAL" clId="{4F070703-0DAF-444E-877C-7B88DE95E771}" dt="2025-08-04T10:56:44.485" v="236" actId="1076"/>
          <ac:spMkLst>
            <pc:docMk/>
            <pc:sldMk cId="3706959243" sldId="334"/>
            <ac:spMk id="4" creationId="{A1735B1D-45C7-F9A2-BC05-CCC53B32523B}"/>
          </ac:spMkLst>
        </pc:spChg>
        <pc:spChg chg="mod">
          <ac:chgData name="Richardson, Hannah" userId="99fc2e72-916b-4301-badb-78507e675e5b" providerId="ADAL" clId="{4F070703-0DAF-444E-877C-7B88DE95E771}" dt="2025-08-04T10:56:48.532" v="237" actId="20577"/>
          <ac:spMkLst>
            <pc:docMk/>
            <pc:sldMk cId="3706959243" sldId="334"/>
            <ac:spMk id="5" creationId="{00000000-0000-0000-0000-000000000000}"/>
          </ac:spMkLst>
        </pc:spChg>
        <pc:spChg chg="del">
          <ac:chgData name="Richardson, Hannah" userId="99fc2e72-916b-4301-badb-78507e675e5b" providerId="ADAL" clId="{4F070703-0DAF-444E-877C-7B88DE95E771}" dt="2025-08-04T10:42:23.293" v="69" actId="478"/>
          <ac:spMkLst>
            <pc:docMk/>
            <pc:sldMk cId="3706959243" sldId="334"/>
            <ac:spMk id="6" creationId="{D3133AEF-561C-4765-9C0B-4DA6A48160EE}"/>
          </ac:spMkLst>
        </pc:spChg>
        <pc:picChg chg="del">
          <ac:chgData name="Richardson, Hannah" userId="99fc2e72-916b-4301-badb-78507e675e5b" providerId="ADAL" clId="{4F070703-0DAF-444E-877C-7B88DE95E771}" dt="2025-08-04T10:42:24.640" v="70" actId="478"/>
          <ac:picMkLst>
            <pc:docMk/>
            <pc:sldMk cId="3706959243" sldId="334"/>
            <ac:picMk id="8" creationId="{04661B88-C9F4-409E-8EA2-83B6E8C0C7FE}"/>
          </ac:picMkLst>
        </pc:picChg>
      </pc:sldChg>
      <pc:sldChg chg="addSp delSp modSp mod">
        <pc:chgData name="Richardson, Hannah" userId="99fc2e72-916b-4301-badb-78507e675e5b" providerId="ADAL" clId="{4F070703-0DAF-444E-877C-7B88DE95E771}" dt="2025-08-04T10:56:06.592" v="232" actId="1076"/>
        <pc:sldMkLst>
          <pc:docMk/>
          <pc:sldMk cId="276306046" sldId="335"/>
        </pc:sldMkLst>
        <pc:spChg chg="add mod">
          <ac:chgData name="Richardson, Hannah" userId="99fc2e72-916b-4301-badb-78507e675e5b" providerId="ADAL" clId="{4F070703-0DAF-444E-877C-7B88DE95E771}" dt="2025-08-04T10:56:06.592" v="232" actId="1076"/>
          <ac:spMkLst>
            <pc:docMk/>
            <pc:sldMk cId="276306046" sldId="335"/>
            <ac:spMk id="3" creationId="{2ABD08C1-BF09-1946-E86F-90051E458812}"/>
          </ac:spMkLst>
        </pc:spChg>
        <pc:spChg chg="del">
          <ac:chgData name="Richardson, Hannah" userId="99fc2e72-916b-4301-badb-78507e675e5b" providerId="ADAL" clId="{4F070703-0DAF-444E-877C-7B88DE95E771}" dt="2025-08-04T10:42:09.591" v="65" actId="478"/>
          <ac:spMkLst>
            <pc:docMk/>
            <pc:sldMk cId="276306046" sldId="335"/>
            <ac:spMk id="9" creationId="{B0074D1A-123A-4AD2-9FC4-A971D18805B9}"/>
          </ac:spMkLst>
        </pc:spChg>
        <pc:picChg chg="del">
          <ac:chgData name="Richardson, Hannah" userId="99fc2e72-916b-4301-badb-78507e675e5b" providerId="ADAL" clId="{4F070703-0DAF-444E-877C-7B88DE95E771}" dt="2025-08-04T10:43:21.775" v="74" actId="478"/>
          <ac:picMkLst>
            <pc:docMk/>
            <pc:sldMk cId="276306046" sldId="335"/>
            <ac:picMk id="10" creationId="{7C88DECA-01FE-49AE-83F5-A55B9D164E40}"/>
          </ac:picMkLst>
        </pc:picChg>
      </pc:sldChg>
      <pc:sldChg chg="modSp add mod">
        <pc:chgData name="Richardson, Hannah" userId="99fc2e72-916b-4301-badb-78507e675e5b" providerId="ADAL" clId="{4F070703-0DAF-444E-877C-7B88DE95E771}" dt="2025-08-04T11:09:07.979" v="304" actId="255"/>
        <pc:sldMkLst>
          <pc:docMk/>
          <pc:sldMk cId="1271258416" sldId="336"/>
        </pc:sldMkLst>
        <pc:spChg chg="mod">
          <ac:chgData name="Richardson, Hannah" userId="99fc2e72-916b-4301-badb-78507e675e5b" providerId="ADAL" clId="{4F070703-0DAF-444E-877C-7B88DE95E771}" dt="2025-08-04T11:09:07.979" v="304" actId="255"/>
          <ac:spMkLst>
            <pc:docMk/>
            <pc:sldMk cId="1271258416" sldId="336"/>
            <ac:spMk id="3" creationId="{17E623A4-FD65-B0FD-0605-71E977F431BD}"/>
          </ac:spMkLst>
        </pc:spChg>
      </pc:sldChg>
      <pc:sldChg chg="modSp add mod">
        <pc:chgData name="Richardson, Hannah" userId="99fc2e72-916b-4301-badb-78507e675e5b" providerId="ADAL" clId="{4F070703-0DAF-444E-877C-7B88DE95E771}" dt="2025-08-04T11:11:18.566" v="305" actId="6549"/>
        <pc:sldMkLst>
          <pc:docMk/>
          <pc:sldMk cId="2242383583" sldId="337"/>
        </pc:sldMkLst>
        <pc:spChg chg="mod">
          <ac:chgData name="Richardson, Hannah" userId="99fc2e72-916b-4301-badb-78507e675e5b" providerId="ADAL" clId="{4F070703-0DAF-444E-877C-7B88DE95E771}" dt="2025-08-04T11:11:18.566" v="305" actId="6549"/>
          <ac:spMkLst>
            <pc:docMk/>
            <pc:sldMk cId="2242383583" sldId="337"/>
            <ac:spMk id="3" creationId="{0E3FCF5F-FF63-E57C-3189-BACAAF75DD8D}"/>
          </ac:spMkLst>
        </pc:spChg>
      </pc:sldChg>
      <pc:sldMasterChg chg="modSldLayout">
        <pc:chgData name="Richardson, Hannah" userId="99fc2e72-916b-4301-badb-78507e675e5b" providerId="ADAL" clId="{4F070703-0DAF-444E-877C-7B88DE95E771}" dt="2025-08-04T10:59:53.869" v="241"/>
        <pc:sldMasterMkLst>
          <pc:docMk/>
          <pc:sldMasterMk cId="3327351893" sldId="2147483660"/>
        </pc:sldMasterMkLst>
        <pc:sldLayoutChg chg="addSp delSp modSp mod">
          <pc:chgData name="Richardson, Hannah" userId="99fc2e72-916b-4301-badb-78507e675e5b" providerId="ADAL" clId="{4F070703-0DAF-444E-877C-7B88DE95E771}" dt="2025-08-04T10:59:53.869" v="241"/>
          <pc:sldLayoutMkLst>
            <pc:docMk/>
            <pc:sldMasterMk cId="3327351893" sldId="2147483660"/>
            <pc:sldLayoutMk cId="4207118105" sldId="2147483662"/>
          </pc:sldLayoutMkLst>
          <pc:spChg chg="add mod">
            <ac:chgData name="Richardson, Hannah" userId="99fc2e72-916b-4301-badb-78507e675e5b" providerId="ADAL" clId="{4F070703-0DAF-444E-877C-7B88DE95E771}" dt="2025-08-04T10:59:53.869" v="241"/>
            <ac:spMkLst>
              <pc:docMk/>
              <pc:sldMasterMk cId="3327351893" sldId="2147483660"/>
              <pc:sldLayoutMk cId="4207118105" sldId="2147483662"/>
              <ac:spMk id="2" creationId="{17F7B244-C72A-C261-819C-933588BC8DAB}"/>
            </ac:spMkLst>
          </pc:spChg>
          <pc:spChg chg="del">
            <ac:chgData name="Richardson, Hannah" userId="99fc2e72-916b-4301-badb-78507e675e5b" providerId="ADAL" clId="{4F070703-0DAF-444E-877C-7B88DE95E771}" dt="2025-08-04T10:59:53.608" v="240" actId="478"/>
            <ac:spMkLst>
              <pc:docMk/>
              <pc:sldMasterMk cId="3327351893" sldId="2147483660"/>
              <pc:sldLayoutMk cId="4207118105" sldId="2147483662"/>
              <ac:spMk id="7" creationId="{6EE4010D-EACE-FF98-9501-2254F2203C6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D7AA56F4-6E48-4812-8AA5-77D2CC57BC19}" type="datetimeFigureOut">
              <a:rPr lang="en-GB" smtClean="0"/>
              <a:t>04/08/2025</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0B230E5A-4FA1-428B-A8E9-A0284BE0CE5F}" type="slidenum">
              <a:rPr lang="en-GB" smtClean="0"/>
              <a:t>‹#›</a:t>
            </a:fld>
            <a:endParaRPr lang="en-GB"/>
          </a:p>
        </p:txBody>
      </p:sp>
    </p:spTree>
    <p:extLst>
      <p:ext uri="{BB962C8B-B14F-4D97-AF65-F5344CB8AC3E}">
        <p14:creationId xmlns:p14="http://schemas.microsoft.com/office/powerpoint/2010/main" val="1616685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C5FD3C-33E5-43F0-A9CF-A57BAABA6A59}"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31649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C5FD3C-33E5-43F0-A9CF-A57BAABA6A59}"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74105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C5FD3C-33E5-43F0-A9CF-A57BAABA6A59}"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128051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1" y="1809368"/>
            <a:ext cx="3185636" cy="352425"/>
          </a:xfrm>
          <a:prstGeom prst="rect">
            <a:avLst/>
          </a:prstGeom>
          <a:solidFill>
            <a:srgbClr val="1F3244"/>
          </a:solidFill>
          <a:ln w="9525">
            <a:noFill/>
            <a:miter lim="800000"/>
            <a:headEnd/>
            <a:tailEnd/>
          </a:ln>
        </p:spPr>
        <p:txBody>
          <a:bodyPr rot="0" vert="horz" wrap="square" lIns="68580" tIns="34290" rIns="68580" bIns="34290" anchor="ctr" anchorCtr="0">
            <a:noAutofit/>
          </a:bodyPr>
          <a:lstStyle/>
          <a:p>
            <a:pPr algn="ctr" hangingPunct="0">
              <a:spcBef>
                <a:spcPts val="0"/>
              </a:spcBef>
              <a:spcAft>
                <a:spcPts val="150"/>
              </a:spcAft>
            </a:pPr>
            <a:r>
              <a:rPr lang="en-GB" sz="1350" b="0" kern="0" dirty="0">
                <a:solidFill>
                  <a:srgbClr val="FFFFFF"/>
                </a:solidFill>
                <a:effectLst/>
                <a:latin typeface="Arial" panose="020B0604020202020204" pitchFamily="34" charset="0"/>
                <a:ea typeface="Times New Roman" panose="02020603050405020304" pitchFamily="18" charset="0"/>
              </a:rPr>
              <a:t>HIAS MOODLE+ RESOURCE</a:t>
            </a:r>
            <a:endParaRPr lang="en-GB" sz="135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7577370" y="6221905"/>
            <a:ext cx="115443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r>
              <a:rPr lang="en-GB" sz="12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000" y="540000"/>
            <a:ext cx="1414800" cy="962064"/>
          </a:xfrm>
          <a:prstGeom prst="rect">
            <a:avLst/>
          </a:prstGeom>
        </p:spPr>
      </p:pic>
    </p:spTree>
    <p:extLst>
      <p:ext uri="{BB962C8B-B14F-4D97-AF65-F5344CB8AC3E}">
        <p14:creationId xmlns:p14="http://schemas.microsoft.com/office/powerpoint/2010/main" val="380339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7577370" y="6221905"/>
            <a:ext cx="130132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fld id="{3C00743A-6E6A-4BD9-A12C-3C6F1E13A3EC}" type="slidenum">
              <a:rPr lang="en-GB" sz="750" smtClean="0">
                <a:effectLst/>
                <a:latin typeface="Arial" panose="020B0604020202020204" pitchFamily="34" charset="0"/>
                <a:ea typeface="Calibri" panose="020F0502020204030204" pitchFamily="34" charset="0"/>
                <a:cs typeface="Arial" panose="020B0604020202020204" pitchFamily="34" charset="0"/>
              </a:rPr>
              <a:pPr algn="r">
                <a:lnSpc>
                  <a:spcPct val="115000"/>
                </a:lnSpc>
                <a:spcAft>
                  <a:spcPts val="750"/>
                </a:spcAft>
              </a:pPr>
              <a:t>‹#›</a:t>
            </a:fld>
            <a:endParaRPr lang="en-GB" sz="75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17F7B244-C72A-C261-819C-933588BC8DAB}"/>
              </a:ext>
            </a:extLst>
          </p:cNvPr>
          <p:cNvSpPr txBox="1">
            <a:spLocks noChangeArrowheads="1"/>
          </p:cNvSpPr>
          <p:nvPr userDrawn="1"/>
        </p:nvSpPr>
        <p:spPr bwMode="auto">
          <a:xfrm>
            <a:off x="0" y="-1977"/>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0711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C5FD3C-33E5-43F0-A9CF-A57BAABA6A59}"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22975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5FD3C-33E5-43F0-A9CF-A57BAABA6A59}" type="datetimeFigureOut">
              <a:rPr lang="en-GB" smtClean="0"/>
              <a:t>04/08/2025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390932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C5FD3C-33E5-43F0-A9CF-A57BAABA6A59}"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61159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C5FD3C-33E5-43F0-A9CF-A57BAABA6A59}" type="datetimeFigureOut">
              <a:rPr lang="en-GB" smtClean="0"/>
              <a:t>04/08/2025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150634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C5FD3C-33E5-43F0-A9CF-A57BAABA6A59}" type="datetimeFigureOut">
              <a:rPr lang="en-GB" smtClean="0"/>
              <a:t>04/08/2025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7212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5FD3C-33E5-43F0-A9CF-A57BAABA6A59}" type="datetimeFigureOut">
              <a:rPr lang="en-GB" smtClean="0"/>
              <a:t>04/08/2025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69808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FD3C-33E5-43F0-A9CF-A57BAABA6A59}"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183653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FD3C-33E5-43F0-A9CF-A57BAABA6A59}" type="datetimeFigureOut">
              <a:rPr lang="en-GB" smtClean="0"/>
              <a:t>04/08/2025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933FC-6DB3-45FE-AC0A-A443A752FEEB}" type="slidenum">
              <a:rPr lang="en-GB" smtClean="0"/>
              <a:t>‹#›</a:t>
            </a:fld>
            <a:endParaRPr lang="en-GB"/>
          </a:p>
        </p:txBody>
      </p:sp>
    </p:spTree>
    <p:extLst>
      <p:ext uri="{BB962C8B-B14F-4D97-AF65-F5344CB8AC3E}">
        <p14:creationId xmlns:p14="http://schemas.microsoft.com/office/powerpoint/2010/main" val="93940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5FD3C-33E5-43F0-A9CF-A57BAABA6A59}" type="datetimeFigureOut">
              <a:rPr lang="en-GB" smtClean="0"/>
              <a:t>04/08/2025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933FC-6DB3-45FE-AC0A-A443A752FEEB}" type="slidenum">
              <a:rPr lang="en-GB" smtClean="0"/>
              <a:t>‹#›</a:t>
            </a:fld>
            <a:endParaRPr lang="en-GB"/>
          </a:p>
        </p:txBody>
      </p:sp>
    </p:spTree>
    <p:extLst>
      <p:ext uri="{BB962C8B-B14F-4D97-AF65-F5344CB8AC3E}">
        <p14:creationId xmlns:p14="http://schemas.microsoft.com/office/powerpoint/2010/main" val="24037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332735189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uk/imgres?imgurl=https://static1.squarespace.com/static/5575b396e4b017c5045ccbf6/58053e522e69cf7fbfb714b3/5a0dacda88199e50c8f8a79e/1510845661686/&amp;imgrefurl=https://www.avedonfoundation.org/&amp;docid=KRTo-s2Z2jXXQM&amp;tbnid=6xTmqbuJXNLr5M:&amp;vet=10ahUKEwiNuOCfxubXAhXHDcAKHUAEAo0QMwheKBQwFA..i&amp;w=640&amp;h=799&amp;safe=strict&amp;bih=637&amp;biw=1024&amp;q=richard%20avedon&amp;ved=0ahUKEwiNuOCfxubXAhXHDcAKHUAEAo0QMwheKBQwFA&amp;iact=mrc&amp;uact=8" TargetMode="External"/><Relationship Id="rId13" Type="http://schemas.openxmlformats.org/officeDocument/2006/relationships/image" Target="../media/image13.jpeg"/><Relationship Id="rId18" Type="http://schemas.openxmlformats.org/officeDocument/2006/relationships/hyperlink" Target="https://www.google.co.uk/imgres?imgurl=https://i.guim.co.uk/img/media/5d561b9edee66ce2742ec44e3ccca97f5ff03bc1/0_0_2405_3000/master/2405.jpg?w=300&amp;q=55&amp;auto=format&amp;usm=12&amp;fit=max&amp;s=4c8d38dc0939865b580e8cf632867c2f&amp;imgrefurl=https://www.theguardian.com/culture/gallery/2017/feb/25/richard-avedon-american-west-texas-in-pictures&amp;docid=ObnNJxJTUFO3nM&amp;tbnid=KWPFZxBeHADhWM:&amp;vet=10ahUKEwiNuOCfxubXAhXHDcAKHUAEAo0QMwhjKBkwGQ..i&amp;w=300&amp;h=374&amp;safe=strict&amp;bih=637&amp;biw=1024&amp;q=richard%20avedon&amp;ved=0ahUKEwiNuOCfxubXAhXHDcAKHUAEAo0QMwhjKBkwGQ&amp;iact=mrc&amp;uact=8" TargetMode="External"/><Relationship Id="rId26" Type="http://schemas.openxmlformats.org/officeDocument/2006/relationships/hyperlink" Target="https://www.google.co.uk/imgres?imgurl=https://static1.squarespace.com/static/5575b396e4b017c5045ccbf6/58053e522e69cf7fbfb714b3/5a131a2e8e62d642fa3e2e2a/1511201342596/&amp;imgrefurl=https://www.avedonfoundation.org/&amp;docid=KRTo-s2Z2jXXQM&amp;tbnid=F5Id1UEN0l2YFM:&amp;vet=10ahUKEwiNuOCfxubXAhXHDcAKHUAEAo0QMwhnKB0wHQ..i&amp;w=640&amp;h=520&amp;itg=1&amp;safe=strict&amp;bih=637&amp;biw=1024&amp;q=richard%20avedon&amp;ved=0ahUKEwiNuOCfxubXAhXHDcAKHUAEAo0QMwhnKB0wHQ&amp;iact=mrc&amp;uact=8" TargetMode="External"/><Relationship Id="rId3" Type="http://schemas.openxmlformats.org/officeDocument/2006/relationships/image" Target="../media/image8.jpeg"/><Relationship Id="rId21" Type="http://schemas.openxmlformats.org/officeDocument/2006/relationships/image" Target="../media/image17.jpeg"/><Relationship Id="rId7" Type="http://schemas.openxmlformats.org/officeDocument/2006/relationships/image" Target="../media/image10.jpeg"/><Relationship Id="rId12" Type="http://schemas.openxmlformats.org/officeDocument/2006/relationships/hyperlink" Target="https://www.google.co.uk/imgres?imgurl=http://totallyhistory.com/wp-content/uploads/2013/06/richard-avedon1.jpg&amp;imgrefurl=http://totallyhistory.com/richard-avedon/&amp;docid=LOFH7p3kA2b0jM&amp;tbnid=hmUjOrs2FccKrM:&amp;vet=10ahUKEwiNuOCfxubXAhXHDcAKHUAEAo0QMwhgKBYwFg..i&amp;w=753&amp;h=768&amp;safe=strict&amp;bih=637&amp;biw=1024&amp;q=richard%20avedon&amp;ved=0ahUKEwiNuOCfxubXAhXHDcAKHUAEAo0QMwhgKBYwFg&amp;iact=mrc&amp;uact=8" TargetMode="External"/><Relationship Id="rId17" Type="http://schemas.openxmlformats.org/officeDocument/2006/relationships/image" Target="../media/image15.jpeg"/><Relationship Id="rId25" Type="http://schemas.openxmlformats.org/officeDocument/2006/relationships/image" Target="../media/image19.jpeg"/><Relationship Id="rId2" Type="http://schemas.openxmlformats.org/officeDocument/2006/relationships/hyperlink" Target="https://www.google.co.uk/imgres?imgurl=https://d7hftxdivxxvm.cloudfront.net/?resize_to=fit&amp;width=350&amp;height=439&amp;quality=95&amp;src=https://d32dm0rphc51dk.cloudfront.net/6pWjHVOQOy7sd_vf4zYaPQ/large.jpg&amp;imgrefurl=https://www.artsy.net/artist/richard-avedon&amp;docid=ItaFVYHXJN4DiM&amp;tbnid=EG7wZjhFPfnktM:&amp;vet=10ahUKEwiNuOCfxubXAhXHDcAKHUAEAo0QMwhPKBEwEQ..i&amp;w=349&amp;h=439&amp;safe=strict&amp;bih=637&amp;biw=1024&amp;q=richard%20avedon&amp;ved=0ahUKEwiNuOCfxubXAhXHDcAKHUAEAo0QMwhPKBEwEQ&amp;iact=mrc&amp;uact=8" TargetMode="External"/><Relationship Id="rId16" Type="http://schemas.openxmlformats.org/officeDocument/2006/relationships/hyperlink" Target="https://www.google.co.uk/imgres?imgurl=https://i.pinimg.com/736x/66/70/fd/6670fde333d83f8626805873e4bad5b1--katharine-hepburn-richard-avedon.jpg&amp;imgrefurl=https://www.pinterest.com/explore/richard-avedon-portraits/&amp;docid=T3is7xaH7bEZoM&amp;tbnid=imtidRC50-YqQM:&amp;vet=10ahUKEwiNuOCfxubXAhXHDcAKHUAEAo0QMwhiKBgwGA..i&amp;w=500&amp;h=691&amp;safe=strict&amp;bih=637&amp;biw=1024&amp;q=richard%20avedon&amp;ved=0ahUKEwiNuOCfxubXAhXHDcAKHUAEAo0QMwhiKBgwGA&amp;iact=mrc&amp;uact=8" TargetMode="External"/><Relationship Id="rId20" Type="http://schemas.openxmlformats.org/officeDocument/2006/relationships/hyperlink" Target="https://www.google.co.uk/imgres?imgurl=http://thismagnificentlife.com/wp-content/uploads/2014/08/Marilyn-Monroe-and-Arthur-Miller-New-York-May-8-1957_Edition.jpg?x28607&amp;imgrefurl=http://thismagnificentlife.com/less-is-more-richard-avedon-people/&amp;docid=qC3RQ2mrhpGXVM&amp;tbnid=AFS83MsQWDIuqM:&amp;vet=10ahUKEwiNuOCfxubXAhXHDcAKHUAEAo0QMwhkKBowGg..i&amp;w=640&amp;h=640&amp;safe=strict&amp;bih=637&amp;biw=1024&amp;q=richard%20avedon&amp;ved=0ahUKEwiNuOCfxubXAhXHDcAKHUAEAo0QMwhkKBowGg&amp;iact=mrc&amp;uact=8" TargetMode="External"/><Relationship Id="rId29"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www.google.co.uk/imgres?imgurl=http://ndmagazine.net/wp-content/uploads/2013/08/richard_avedon18.jpg&amp;imgrefurl=http://ndmagazine.net/photographer/richard-avedon/&amp;docid=SxP13rrPa7huuM&amp;tbnid=0R_Hp0gD8CyvlM:&amp;vet=10ahUKEwiNuOCfxubXAhXHDcAKHUAEAo0QMwhRKBMwEw..i&amp;w=566&amp;h=562&amp;safe=strict&amp;bih=637&amp;biw=1024&amp;q=richard%20avedon&amp;ved=0ahUKEwiNuOCfxubXAhXHDcAKHUAEAo0QMwhRKBMwEw&amp;iact=mrc&amp;uact=8" TargetMode="External"/><Relationship Id="rId11" Type="http://schemas.openxmlformats.org/officeDocument/2006/relationships/image" Target="../media/image12.jpeg"/><Relationship Id="rId24" Type="http://schemas.openxmlformats.org/officeDocument/2006/relationships/hyperlink" Target="https://www.google.co.uk/imgres?imgurl=https://s3-us-west-2.amazonaws.com/sfmomamedia/media/t/uploads/images/tOzZW0J12TtF.jpg&amp;imgrefurl=https://www.sfmoma.org/exhibition/richard-avedon/&amp;docid=tj0HABPf0K5zTM&amp;tbnid=Sn33lECCjjxyVM:&amp;vet=10ahUKEwiNuOCfxubXAhXHDcAKHUAEAo0QMwhmKBwwHA..i&amp;w=186&amp;h=230&amp;safe=strict&amp;bih=637&amp;biw=1024&amp;q=richard%20avedon&amp;ved=0ahUKEwiNuOCfxubXAhXHDcAKHUAEAo0QMwhmKBwwHA&amp;iact=mrc&amp;uact=8" TargetMode="External"/><Relationship Id="rId5" Type="http://schemas.openxmlformats.org/officeDocument/2006/relationships/image" Target="../media/image9.jpeg"/><Relationship Id="rId15" Type="http://schemas.openxmlformats.org/officeDocument/2006/relationships/image" Target="../media/image14.jpeg"/><Relationship Id="rId23" Type="http://schemas.openxmlformats.org/officeDocument/2006/relationships/image" Target="../media/image18.jpeg"/><Relationship Id="rId28" Type="http://schemas.openxmlformats.org/officeDocument/2006/relationships/hyperlink" Target="https://www.google.co.uk/imgres?imgurl=http://www.pacemacgill.com/gfx/images/ra/richard-avedon-119.jpg&amp;imgrefurl=http://www.pacemacgill.com/selected_works/artist_page.php?artist=Richard%20Avedon&amp;docid=88B5dlVoMCju9M&amp;tbnid=q-rTKEQvjSSwyM:&amp;vet=10ahUKEwiNuOCfxubXAhXHDcAKHUAEAo0QMwhoKB4wHg..i&amp;w=443&amp;h=450&amp;safe=strict&amp;bih=637&amp;biw=1024&amp;q=richard%20avedon&amp;ved=0ahUKEwiNuOCfxubXAhXHDcAKHUAEAo0QMwhoKB4wHg&amp;iact=mrc&amp;uact=8" TargetMode="External"/><Relationship Id="rId10" Type="http://schemas.openxmlformats.org/officeDocument/2006/relationships/hyperlink" Target="https://www.google.co.uk/imgres?imgurl=https://www.moma.org/wp/moma_learning/wp-content/uploads/2012/07/Richard-Avedon.-Mariyln-Monroe-407x395.jpg&amp;imgrefurl=https://www.moma.org/learn/moma_learning/richard-avedon-marilyn-monroe-actress-new-york-may-6-1957&amp;docid=Hxv-3i0aF3_aoM&amp;tbnid=TS9Q_ieX9w_MSM:&amp;vet=10ahUKEwiNuOCfxubXAhXHDcAKHUAEAo0QMwhfKBUwFQ..i&amp;w=407&amp;h=395&amp;safe=strict&amp;bih=637&amp;biw=1024&amp;q=richard%20avedon&amp;ved=0ahUKEwiNuOCfxubXAhXHDcAKHUAEAo0QMwhfKBUwFQ&amp;iact=mrc&amp;uact=8" TargetMode="External"/><Relationship Id="rId19" Type="http://schemas.openxmlformats.org/officeDocument/2006/relationships/image" Target="../media/image16.jpeg"/><Relationship Id="rId31" Type="http://schemas.openxmlformats.org/officeDocument/2006/relationships/image" Target="../media/image22.jpeg"/><Relationship Id="rId4" Type="http://schemas.openxmlformats.org/officeDocument/2006/relationships/hyperlink" Target="https://www.google.co.uk/imgres?imgurl=https://d32dm0rphc51dk.cloudfront.net/f7nIZ5fL3_eYMEbU2K7c5g/larger.jpg&amp;imgrefurl=https://www.artsy.net/artist/richard-avedon&amp;docid=ItaFVYHXJN4DiM&amp;tbnid=wFAhE5c2HPRrgM:&amp;vet=10ahUKEwiNuOCfxubXAhXHDcAKHUAEAo0QMwhQKBIwEg..i&amp;w=728&amp;h=487&amp;safe=strict&amp;bih=637&amp;biw=1024&amp;q=richard%20avedon&amp;ved=0ahUKEwiNuOCfxubXAhXHDcAKHUAEAo0QMwhQKBIwEg&amp;iact=mrc&amp;uact=8" TargetMode="External"/><Relationship Id="rId9" Type="http://schemas.openxmlformats.org/officeDocument/2006/relationships/image" Target="../media/image11.jpeg"/><Relationship Id="rId14" Type="http://schemas.openxmlformats.org/officeDocument/2006/relationships/hyperlink" Target="https://www.google.co.uk/imgres?imgurl=https://s3-us-west-2.amazonaws.com/sfmomamedia/media/t/uploads/images/YQlDr_ceijqO.jpg&amp;imgrefurl=https://www.sfmoma.org/exhibition/richard-avedon/&amp;docid=tj0HABPf0K5zTM&amp;tbnid=wZlchshxEHhEFM:&amp;vet=10ahUKEwiNuOCfxubXAhXHDcAKHUAEAo0QMwhhKBcwFw..i&amp;w=184&amp;h=230&amp;safe=strict&amp;bih=637&amp;biw=1024&amp;q=richard%20avedon&amp;ved=0ahUKEwiNuOCfxubXAhXHDcAKHUAEAo0QMwhhKBcwFw&amp;iact=mrc&amp;uact=8" TargetMode="External"/><Relationship Id="rId22" Type="http://schemas.openxmlformats.org/officeDocument/2006/relationships/hyperlink" Target="https://www.google.co.uk/imgres?imgurl=https://i.pinimg.com/736x/6e/c6/5c/6ec65c4fc075bb1202695e4be13bd31f--famous-portraits-richard-avedon.jpg&amp;imgrefurl=https://www.pinterest.com/olegfrolov/richard-avedon/&amp;docid=CLaFbLLMxbb7oM&amp;tbnid=wQuyDJZqMBHUfM:&amp;vet=10ahUKEwiNuOCfxubXAhXHDcAKHUAEAo0QMwhlKBswGw..i&amp;w=663&amp;h=667&amp;safe=strict&amp;bih=637&amp;biw=1024&amp;q=richard%20avedon&amp;ved=0ahUKEwiNuOCfxubXAhXHDcAKHUAEAo0QMwhlKBswGw&amp;iact=mrc&amp;uact=8" TargetMode="External"/><Relationship Id="rId27" Type="http://schemas.openxmlformats.org/officeDocument/2006/relationships/image" Target="../media/image20.jpeg"/><Relationship Id="rId30" Type="http://schemas.openxmlformats.org/officeDocument/2006/relationships/hyperlink" Target="https://www.google.co.uk/imgres?imgurl=https://lookaside.fbsbx.com/lookaside/crawler/media/?media_id=10154823738020476&amp;imgrefurl=https://www.facebook.com/Richard-Avedon-54049070475/&amp;docid=IAgKdTwJPcwquM&amp;tbnid=WKzp0hHqjEEt1M:&amp;vet=10ahUKEwiNuOCfxubXAhXHDcAKHUAEAo0QMwhOKBAwEA..i&amp;w=960&amp;h=952&amp;safe=strict&amp;bih=637&amp;biw=1024&amp;q=richard%20avedon&amp;ved=0ahUKEwiNuOCfxubXAhXHDcAKHUAEAo0QMwhOKBAwEA&amp;iact=mrc&amp;uact=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ayne.stillma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13.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127" y="1052736"/>
            <a:ext cx="6984776" cy="1470025"/>
          </a:xfrm>
        </p:spPr>
        <p:txBody>
          <a:bodyPr>
            <a:noAutofit/>
          </a:bodyPr>
          <a:lstStyle/>
          <a:p>
            <a:r>
              <a:rPr lang="en-GB" sz="3600" dirty="0">
                <a:latin typeface="Arial" panose="020B0604020202020204" pitchFamily="34" charset="0"/>
                <a:cs typeface="Arial" panose="020B0604020202020204" pitchFamily="34" charset="0"/>
              </a:rPr>
              <a:t>Year Nine Photography:       Spring Term Two:                    </a:t>
            </a:r>
            <a:r>
              <a:rPr lang="en-GB" sz="3600" b="1" dirty="0">
                <a:latin typeface="Arial" panose="020B0604020202020204" pitchFamily="34" charset="0"/>
                <a:cs typeface="Arial" panose="020B0604020202020204" pitchFamily="34" charset="0"/>
              </a:rPr>
              <a:t>Photography Culture</a:t>
            </a:r>
          </a:p>
        </p:txBody>
      </p:sp>
      <p:sp>
        <p:nvSpPr>
          <p:cNvPr id="3" name="Subtitle 2"/>
          <p:cNvSpPr>
            <a:spLocks noGrp="1"/>
          </p:cNvSpPr>
          <p:nvPr>
            <p:ph type="subTitle" idx="1"/>
          </p:nvPr>
        </p:nvSpPr>
        <p:spPr>
          <a:xfrm>
            <a:off x="1123528" y="2492896"/>
            <a:ext cx="6400800" cy="1109050"/>
          </a:xfrm>
        </p:spPr>
        <p:txBody>
          <a:bodyPr>
            <a:noAutofit/>
          </a:bodyPr>
          <a:lstStyle/>
          <a:p>
            <a:r>
              <a:rPr lang="en-GB" sz="5400" b="1" dirty="0">
                <a:solidFill>
                  <a:srgbClr val="FFC000"/>
                </a:solidFill>
                <a:latin typeface="Arial" panose="020B0604020202020204" pitchFamily="34" charset="0"/>
                <a:cs typeface="Arial" panose="020B0604020202020204" pitchFamily="34" charset="0"/>
              </a:rPr>
              <a:t>1</a:t>
            </a:r>
            <a:r>
              <a:rPr lang="en-GB" sz="5400" b="1" dirty="0">
                <a:solidFill>
                  <a:srgbClr val="FF0000"/>
                </a:solidFill>
                <a:latin typeface="Arial" panose="020B0604020202020204" pitchFamily="34" charset="0"/>
                <a:cs typeface="Arial" panose="020B0604020202020204" pitchFamily="34" charset="0"/>
              </a:rPr>
              <a:t>9</a:t>
            </a:r>
            <a:r>
              <a:rPr lang="en-GB" sz="5400" b="1" dirty="0">
                <a:solidFill>
                  <a:srgbClr val="FFC000"/>
                </a:solidFill>
                <a:latin typeface="Arial" panose="020B0604020202020204" pitchFamily="34" charset="0"/>
                <a:cs typeface="Arial" panose="020B0604020202020204" pitchFamily="34" charset="0"/>
              </a:rPr>
              <a:t>6</a:t>
            </a:r>
            <a:r>
              <a:rPr lang="en-GB" sz="5400" b="1" dirty="0">
                <a:solidFill>
                  <a:srgbClr val="FF0000"/>
                </a:solidFill>
                <a:latin typeface="Arial" panose="020B0604020202020204" pitchFamily="34" charset="0"/>
                <a:cs typeface="Arial" panose="020B0604020202020204" pitchFamily="34" charset="0"/>
              </a:rPr>
              <a:t>0</a:t>
            </a:r>
            <a:r>
              <a:rPr lang="en-GB" sz="5400" b="1" dirty="0">
                <a:solidFill>
                  <a:srgbClr val="FFC000"/>
                </a:solidFill>
                <a:latin typeface="Arial" panose="020B0604020202020204" pitchFamily="34" charset="0"/>
                <a:cs typeface="Arial" panose="020B0604020202020204" pitchFamily="34" charset="0"/>
              </a:rPr>
              <a:t>’</a:t>
            </a:r>
            <a:r>
              <a:rPr lang="en-GB" sz="5400" b="1" dirty="0">
                <a:solidFill>
                  <a:srgbClr val="FF0000"/>
                </a:solidFill>
                <a:latin typeface="Arial" panose="020B0604020202020204" pitchFamily="34" charset="0"/>
                <a:cs typeface="Arial" panose="020B0604020202020204" pitchFamily="34" charset="0"/>
              </a:rPr>
              <a: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9194">
            <a:off x="580651" y="3219239"/>
            <a:ext cx="1918313" cy="22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100" y="3319499"/>
            <a:ext cx="3324574" cy="2313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3077">
            <a:off x="6338397" y="3441101"/>
            <a:ext cx="2035048" cy="2035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a:extLst>
              <a:ext uri="{FF2B5EF4-FFF2-40B4-BE49-F238E27FC236}">
                <a16:creationId xmlns:a16="http://schemas.microsoft.com/office/drawing/2014/main" id="{57FC85B3-8F1F-7074-A067-F5846FDC2F23}"/>
              </a:ext>
            </a:extLst>
          </p:cNvPr>
          <p:cNvSpPr txBox="1">
            <a:spLocks noChangeArrowheads="1"/>
          </p:cNvSpPr>
          <p:nvPr/>
        </p:nvSpPr>
        <p:spPr bwMode="auto">
          <a:xfrm>
            <a:off x="0" y="175183"/>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pic>
        <p:nvPicPr>
          <p:cNvPr id="5" name="Picture 4" descr="A close-up of a logo&#10;&#10;Description automatically generated">
            <a:extLst>
              <a:ext uri="{FF2B5EF4-FFF2-40B4-BE49-F238E27FC236}">
                <a16:creationId xmlns:a16="http://schemas.microsoft.com/office/drawing/2014/main" id="{DAD7569E-448A-6DC7-9859-0293123AC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163417"/>
            <a:ext cx="1885950" cy="960755"/>
          </a:xfrm>
          <a:prstGeom prst="rect">
            <a:avLst/>
          </a:prstGeom>
        </p:spPr>
      </p:pic>
      <p:sp>
        <p:nvSpPr>
          <p:cNvPr id="6" name="Text Box 2">
            <a:extLst>
              <a:ext uri="{FF2B5EF4-FFF2-40B4-BE49-F238E27FC236}">
                <a16:creationId xmlns:a16="http://schemas.microsoft.com/office/drawing/2014/main" id="{F00DEA2C-A754-BA53-92BE-A20E352CCE3D}"/>
              </a:ext>
            </a:extLst>
          </p:cNvPr>
          <p:cNvSpPr txBox="1">
            <a:spLocks noChangeArrowheads="1"/>
          </p:cNvSpPr>
          <p:nvPr/>
        </p:nvSpPr>
        <p:spPr bwMode="auto">
          <a:xfrm>
            <a:off x="467544" y="5656834"/>
            <a:ext cx="2664296" cy="96789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Jayne Stillman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Final version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pPr>
            <a:r>
              <a:rPr lang="en-GB" sz="1200" b="0" i="0" dirty="0">
                <a:effectLst/>
                <a:latin typeface="Arial" panose="020B0604020202020204" pitchFamily="34" charset="0"/>
                <a:ea typeface="Times New Roman" panose="02020603050405020304" pitchFamily="18" charset="0"/>
                <a:cs typeface="Arial" panose="020B0604020202020204" pitchFamily="34" charset="0"/>
              </a:rPr>
              <a:t>© Hampshire County Council</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12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95536" y="1196752"/>
            <a:ext cx="8229600" cy="4525963"/>
          </a:xfrm>
        </p:spPr>
        <p:txBody>
          <a:bodyPr/>
          <a:lstStyle/>
          <a:p>
            <a:pPr marL="0" indent="0">
              <a:buNone/>
            </a:pPr>
            <a:r>
              <a:rPr lang="en-GB" b="1" dirty="0"/>
              <a:t>Planning your 1960’s photographer response.</a:t>
            </a:r>
          </a:p>
          <a:p>
            <a:pPr marL="0" indent="0">
              <a:buNone/>
            </a:pPr>
            <a:r>
              <a:rPr lang="en-GB" dirty="0"/>
              <a:t>Now that you have looked at 1960’s portrait photography, I would like you to write down four things that you need to do in order to make your own 1960’s portrait.</a:t>
            </a:r>
          </a:p>
          <a:p>
            <a:pPr marL="0" indent="0">
              <a:buNone/>
            </a:pPr>
            <a:endParaRPr lang="en-GB" dirty="0"/>
          </a:p>
          <a:p>
            <a:pPr marL="0" indent="0">
              <a:buNone/>
            </a:pPr>
            <a:endParaRPr lang="en-GB" dirty="0"/>
          </a:p>
        </p:txBody>
      </p:sp>
      <p:sp>
        <p:nvSpPr>
          <p:cNvPr id="6" name="Text Box 2">
            <a:extLst>
              <a:ext uri="{FF2B5EF4-FFF2-40B4-BE49-F238E27FC236}">
                <a16:creationId xmlns:a16="http://schemas.microsoft.com/office/drawing/2014/main" id="{A8EC30B0-6040-22A5-0029-C2AA4AB98D10}"/>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1531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mage result for richard aved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ichard aved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ge result for richard aved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9" y="74363"/>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ichard aved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5788" y="4445744"/>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richard aved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088" y="4503358"/>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ichard avedo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4421" y="4485607"/>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mage result for richard avedo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4550" y="4645769"/>
            <a:ext cx="17526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ichard avedon">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476" y="4694618"/>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richard avedon">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012" y="2094832"/>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richard avedon">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4270" y="25384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mage result for richard avedon">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67275" y="2852936"/>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richard avedon">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94418" y="2514600"/>
            <a:ext cx="17716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Image result for richard avedon">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33942" y="339240"/>
            <a:ext cx="23717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richard avedon">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76800" y="280121"/>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richard avedon">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00875" y="266700"/>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8C4F1D6B-573C-11A4-F8DD-779A588F03E3}"/>
              </a:ext>
            </a:extLst>
          </p:cNvPr>
          <p:cNvSpPr txBox="1">
            <a:spLocks noChangeArrowheads="1"/>
          </p:cNvSpPr>
          <p:nvPr/>
        </p:nvSpPr>
        <p:spPr bwMode="auto">
          <a:xfrm>
            <a:off x="-14289" y="-13185"/>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454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95536" y="1196752"/>
            <a:ext cx="8229600" cy="4525963"/>
          </a:xfrm>
        </p:spPr>
        <p:txBody>
          <a:bodyPr>
            <a:normAutofit lnSpcReduction="10000"/>
          </a:bodyPr>
          <a:lstStyle/>
          <a:p>
            <a:pPr marL="0" indent="0">
              <a:buNone/>
            </a:pPr>
            <a:r>
              <a:rPr lang="en-GB" dirty="0"/>
              <a:t>Planning your response.</a:t>
            </a:r>
          </a:p>
          <a:p>
            <a:pPr marL="0" indent="0">
              <a:buNone/>
            </a:pPr>
            <a:r>
              <a:rPr lang="en-GB" dirty="0"/>
              <a:t>State four things that you need to do in order to make your own 1960’s portrait.</a:t>
            </a:r>
          </a:p>
          <a:p>
            <a:pPr marL="0" indent="0">
              <a:buNone/>
            </a:pPr>
            <a:r>
              <a:rPr lang="en-GB" b="1" dirty="0"/>
              <a:t>Black and white</a:t>
            </a:r>
          </a:p>
          <a:p>
            <a:pPr marL="0" indent="0">
              <a:buNone/>
            </a:pPr>
            <a:r>
              <a:rPr lang="en-GB" b="1" dirty="0"/>
              <a:t>Plain black or white background</a:t>
            </a:r>
          </a:p>
          <a:p>
            <a:pPr marL="0" indent="0">
              <a:buNone/>
            </a:pPr>
            <a:r>
              <a:rPr lang="en-GB" b="1" dirty="0"/>
              <a:t>Head and shoulders/whole body</a:t>
            </a:r>
          </a:p>
          <a:p>
            <a:pPr marL="0" indent="0">
              <a:buNone/>
            </a:pPr>
            <a:r>
              <a:rPr lang="en-GB" b="1" dirty="0"/>
              <a:t>Studio or outside</a:t>
            </a:r>
          </a:p>
          <a:p>
            <a:pPr marL="0" indent="0">
              <a:buNone/>
            </a:pPr>
            <a:r>
              <a:rPr lang="en-GB" b="1" dirty="0"/>
              <a:t>An emotion of the moment</a:t>
            </a:r>
          </a:p>
          <a:p>
            <a:pPr marL="0" indent="0">
              <a:buNone/>
            </a:pPr>
            <a:endParaRPr lang="en-GB" b="1" dirty="0"/>
          </a:p>
          <a:p>
            <a:pPr marL="0" indent="0">
              <a:buNone/>
            </a:pPr>
            <a:endParaRPr lang="en-GB" b="1" dirty="0"/>
          </a:p>
        </p:txBody>
      </p:sp>
      <p:sp>
        <p:nvSpPr>
          <p:cNvPr id="6" name="Text Box 2">
            <a:extLst>
              <a:ext uri="{FF2B5EF4-FFF2-40B4-BE49-F238E27FC236}">
                <a16:creationId xmlns:a16="http://schemas.microsoft.com/office/drawing/2014/main" id="{FE40AFEA-0CA2-A727-CA25-774BC41BCFA0}"/>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960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6858000" cy="703837"/>
          </a:xfrm>
        </p:spPr>
        <p:txBody>
          <a:bodyPr>
            <a:normAutofit fontScale="90000"/>
          </a:bodyPr>
          <a:lstStyle/>
          <a:p>
            <a:r>
              <a:rPr lang="en-GB" b="1" dirty="0"/>
              <a:t>Studio Lighting: The Basics</a:t>
            </a:r>
          </a:p>
        </p:txBody>
      </p:sp>
      <p:pic>
        <p:nvPicPr>
          <p:cNvPr id="4" name="Picture 3"/>
          <p:cNvPicPr>
            <a:picLocks noChangeAspect="1"/>
          </p:cNvPicPr>
          <p:nvPr/>
        </p:nvPicPr>
        <p:blipFill>
          <a:blip r:embed="rId2"/>
          <a:stretch>
            <a:fillRect/>
          </a:stretch>
        </p:blipFill>
        <p:spPr>
          <a:xfrm>
            <a:off x="1880320" y="1056206"/>
            <a:ext cx="5472608" cy="5601810"/>
          </a:xfrm>
          <a:prstGeom prst="rect">
            <a:avLst/>
          </a:prstGeom>
        </p:spPr>
      </p:pic>
      <p:sp>
        <p:nvSpPr>
          <p:cNvPr id="3" name="Text Box 2">
            <a:extLst>
              <a:ext uri="{FF2B5EF4-FFF2-40B4-BE49-F238E27FC236}">
                <a16:creationId xmlns:a16="http://schemas.microsoft.com/office/drawing/2014/main" id="{DAFEBE00-8F73-C868-9526-7DB8D5E28EA4}"/>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1048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994172"/>
          </a:xfrm>
        </p:spPr>
        <p:txBody>
          <a:bodyPr/>
          <a:lstStyle/>
          <a:p>
            <a:pPr algn="ctr"/>
            <a:r>
              <a:rPr lang="en-GB" dirty="0"/>
              <a:t>Studio Lighting: The Basics</a:t>
            </a:r>
          </a:p>
        </p:txBody>
      </p:sp>
      <p:sp>
        <p:nvSpPr>
          <p:cNvPr id="3" name="Content Placeholder 2"/>
          <p:cNvSpPr>
            <a:spLocks noGrp="1"/>
          </p:cNvSpPr>
          <p:nvPr>
            <p:ph idx="1"/>
          </p:nvPr>
        </p:nvSpPr>
        <p:spPr>
          <a:xfrm>
            <a:off x="628650" y="1342852"/>
            <a:ext cx="7886700" cy="3263504"/>
          </a:xfrm>
        </p:spPr>
        <p:txBody>
          <a:bodyPr>
            <a:noAutofit/>
          </a:bodyPr>
          <a:lstStyle/>
          <a:p>
            <a:pPr marL="0" indent="0">
              <a:buNone/>
            </a:pPr>
            <a:r>
              <a:rPr lang="en-GB" sz="2800" dirty="0"/>
              <a:t>Studio Lighting is a form of </a:t>
            </a:r>
            <a:r>
              <a:rPr lang="en-GB" sz="2800" b="1" dirty="0"/>
              <a:t>artificial lighting</a:t>
            </a:r>
            <a:r>
              <a:rPr lang="en-GB" sz="2800" dirty="0"/>
              <a:t>. This means that the lighting is produced from </a:t>
            </a:r>
            <a:r>
              <a:rPr lang="en-GB" sz="2800" b="1" dirty="0"/>
              <a:t>bulbs</a:t>
            </a:r>
            <a:r>
              <a:rPr lang="en-GB" sz="2800" dirty="0"/>
              <a:t> rather than </a:t>
            </a:r>
            <a:r>
              <a:rPr lang="en-GB" sz="2800" b="1" dirty="0"/>
              <a:t>the sun</a:t>
            </a:r>
            <a:r>
              <a:rPr lang="en-GB" sz="2800" dirty="0"/>
              <a:t>, which is </a:t>
            </a:r>
            <a:r>
              <a:rPr lang="en-GB" sz="2800" b="1" dirty="0"/>
              <a:t>natural Lighting</a:t>
            </a:r>
            <a:r>
              <a:rPr lang="en-GB" sz="2800" dirty="0"/>
              <a:t>.</a:t>
            </a:r>
          </a:p>
          <a:p>
            <a:pPr marL="0" indent="0">
              <a:buNone/>
            </a:pPr>
            <a:r>
              <a:rPr lang="en-GB" sz="2800" dirty="0"/>
              <a:t>Artificial lights could be the </a:t>
            </a:r>
            <a:r>
              <a:rPr lang="en-GB" sz="2800" b="1" dirty="0"/>
              <a:t>flash on your camera</a:t>
            </a:r>
            <a:r>
              <a:rPr lang="en-GB" sz="2800" dirty="0"/>
              <a:t>, or </a:t>
            </a:r>
            <a:r>
              <a:rPr lang="en-GB" sz="2800" b="1" dirty="0"/>
              <a:t>a flashgun </a:t>
            </a:r>
            <a:r>
              <a:rPr lang="en-GB" sz="2800" dirty="0"/>
              <a:t>or larger </a:t>
            </a:r>
            <a:r>
              <a:rPr lang="en-GB" sz="2800" b="1" dirty="0"/>
              <a:t>studio lights</a:t>
            </a:r>
            <a:r>
              <a:rPr lang="en-GB" sz="2800" dirty="0"/>
              <a:t>.</a:t>
            </a:r>
            <a:endParaRPr lang="en-GB" sz="2800" b="1" dirty="0"/>
          </a:p>
          <a:p>
            <a:pPr marL="0" indent="0">
              <a:buNone/>
            </a:pPr>
            <a:r>
              <a:rPr lang="en-GB" sz="2800" b="1" dirty="0"/>
              <a:t>Studio lights </a:t>
            </a:r>
            <a:r>
              <a:rPr lang="en-GB" sz="2800" dirty="0"/>
              <a:t>usually come in a kit with two lights and two stands. You will also need </a:t>
            </a:r>
            <a:r>
              <a:rPr lang="en-GB" sz="2800" b="1" dirty="0"/>
              <a:t>a background </a:t>
            </a:r>
            <a:r>
              <a:rPr lang="en-GB" sz="2800" dirty="0"/>
              <a:t>which is usually </a:t>
            </a:r>
            <a:r>
              <a:rPr lang="en-GB" sz="2800" b="1" dirty="0"/>
              <a:t>a roll of paper </a:t>
            </a:r>
            <a:r>
              <a:rPr lang="en-GB" sz="2800" dirty="0"/>
              <a:t>or </a:t>
            </a:r>
            <a:r>
              <a:rPr lang="en-GB" sz="2800" b="1" dirty="0"/>
              <a:t>fabric</a:t>
            </a:r>
            <a:endParaRPr lang="en-GB" sz="2800" dirty="0"/>
          </a:p>
          <a:p>
            <a:pPr marL="0" indent="0">
              <a:buNone/>
            </a:pPr>
            <a:r>
              <a:rPr lang="en-GB" sz="2800" dirty="0"/>
              <a:t>There are several different types of lighting set ups.</a:t>
            </a:r>
          </a:p>
        </p:txBody>
      </p:sp>
      <p:sp>
        <p:nvSpPr>
          <p:cNvPr id="6" name="Text Box 2">
            <a:extLst>
              <a:ext uri="{FF2B5EF4-FFF2-40B4-BE49-F238E27FC236}">
                <a16:creationId xmlns:a16="http://schemas.microsoft.com/office/drawing/2014/main" id="{35F10067-0636-8395-8EA4-EB4F0510829A}"/>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5360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70" y="97036"/>
            <a:ext cx="7886700" cy="994172"/>
          </a:xfrm>
        </p:spPr>
        <p:txBody>
          <a:bodyPr/>
          <a:lstStyle/>
          <a:p>
            <a:pPr algn="ctr"/>
            <a:r>
              <a:rPr lang="en-GB" dirty="0"/>
              <a:t>Studio Lighting: The Basics</a:t>
            </a:r>
          </a:p>
        </p:txBody>
      </p:sp>
      <p:sp>
        <p:nvSpPr>
          <p:cNvPr id="3" name="Content Placeholder 2"/>
          <p:cNvSpPr>
            <a:spLocks noGrp="1"/>
          </p:cNvSpPr>
          <p:nvPr>
            <p:ph idx="1"/>
          </p:nvPr>
        </p:nvSpPr>
        <p:spPr>
          <a:xfrm>
            <a:off x="597430" y="896839"/>
            <a:ext cx="7886700" cy="3263504"/>
          </a:xfrm>
        </p:spPr>
        <p:txBody>
          <a:bodyPr>
            <a:normAutofit lnSpcReduction="10000"/>
          </a:bodyPr>
          <a:lstStyle/>
          <a:p>
            <a:pPr marL="0" indent="0">
              <a:buNone/>
            </a:pPr>
            <a:r>
              <a:rPr lang="en-GB" dirty="0"/>
              <a:t>There are several different types of lighting set ups.</a:t>
            </a:r>
          </a:p>
          <a:p>
            <a:pPr marL="0" indent="0">
              <a:buNone/>
            </a:pPr>
            <a:r>
              <a:rPr lang="en-GB" dirty="0"/>
              <a:t>1. </a:t>
            </a:r>
            <a:r>
              <a:rPr lang="en-GB" b="1" dirty="0" err="1"/>
              <a:t>Softbox</a:t>
            </a:r>
            <a:r>
              <a:rPr lang="en-GB" dirty="0"/>
              <a:t>: This provides a </a:t>
            </a:r>
            <a:r>
              <a:rPr lang="en-GB" b="1" dirty="0"/>
              <a:t>contained light </a:t>
            </a:r>
            <a:r>
              <a:rPr lang="en-GB" dirty="0"/>
              <a:t>which is </a:t>
            </a:r>
            <a:r>
              <a:rPr lang="en-GB" b="1" dirty="0"/>
              <a:t>not as harsh </a:t>
            </a:r>
            <a:r>
              <a:rPr lang="en-GB" dirty="0"/>
              <a:t>as a direct light. It has a </a:t>
            </a:r>
            <a:r>
              <a:rPr lang="en-GB" b="1" dirty="0"/>
              <a:t>translucent cover </a:t>
            </a:r>
            <a:r>
              <a:rPr lang="en-GB" dirty="0"/>
              <a:t>which softens the light, so is great for portraits. The light points towards the subject.</a:t>
            </a:r>
          </a:p>
        </p:txBody>
      </p:sp>
      <p:pic>
        <p:nvPicPr>
          <p:cNvPr id="4" name="Picture 3"/>
          <p:cNvPicPr>
            <a:picLocks noChangeAspect="1"/>
          </p:cNvPicPr>
          <p:nvPr/>
        </p:nvPicPr>
        <p:blipFill>
          <a:blip r:embed="rId2"/>
          <a:stretch>
            <a:fillRect/>
          </a:stretch>
        </p:blipFill>
        <p:spPr>
          <a:xfrm>
            <a:off x="506632" y="4401444"/>
            <a:ext cx="4456205" cy="1668066"/>
          </a:xfrm>
          <a:prstGeom prst="rect">
            <a:avLst/>
          </a:prstGeom>
        </p:spPr>
      </p:pic>
      <p:pic>
        <p:nvPicPr>
          <p:cNvPr id="5" name="Picture 4"/>
          <p:cNvPicPr>
            <a:picLocks noChangeAspect="1"/>
          </p:cNvPicPr>
          <p:nvPr/>
        </p:nvPicPr>
        <p:blipFill>
          <a:blip r:embed="rId3"/>
          <a:stretch>
            <a:fillRect/>
          </a:stretch>
        </p:blipFill>
        <p:spPr>
          <a:xfrm>
            <a:off x="4962837" y="3874294"/>
            <a:ext cx="2336006" cy="2814638"/>
          </a:xfrm>
          <a:prstGeom prst="rect">
            <a:avLst/>
          </a:prstGeom>
        </p:spPr>
      </p:pic>
      <p:cxnSp>
        <p:nvCxnSpPr>
          <p:cNvPr id="7" name="Straight Connector 6"/>
          <p:cNvCxnSpPr/>
          <p:nvPr/>
        </p:nvCxnSpPr>
        <p:spPr>
          <a:xfrm>
            <a:off x="6943544" y="3941566"/>
            <a:ext cx="1893094" cy="678656"/>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110764" y="5911364"/>
            <a:ext cx="1893094" cy="678656"/>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 Box 2">
            <a:extLst>
              <a:ext uri="{FF2B5EF4-FFF2-40B4-BE49-F238E27FC236}">
                <a16:creationId xmlns:a16="http://schemas.microsoft.com/office/drawing/2014/main" id="{D2C01DE3-58CE-80EE-EF41-65992431DD64}"/>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867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9994"/>
            <a:ext cx="7886700" cy="994172"/>
          </a:xfrm>
        </p:spPr>
        <p:txBody>
          <a:bodyPr/>
          <a:lstStyle/>
          <a:p>
            <a:pPr algn="ctr"/>
            <a:r>
              <a:rPr lang="en-GB" dirty="0"/>
              <a:t>Studio Lighting: The Basics</a:t>
            </a:r>
          </a:p>
        </p:txBody>
      </p:sp>
      <p:sp>
        <p:nvSpPr>
          <p:cNvPr id="3" name="Content Placeholder 2"/>
          <p:cNvSpPr>
            <a:spLocks noGrp="1"/>
          </p:cNvSpPr>
          <p:nvPr>
            <p:ph idx="1"/>
          </p:nvPr>
        </p:nvSpPr>
        <p:spPr>
          <a:xfrm>
            <a:off x="539552" y="1180475"/>
            <a:ext cx="4964906" cy="3263504"/>
          </a:xfrm>
        </p:spPr>
        <p:txBody>
          <a:bodyPr>
            <a:normAutofit fontScale="92500" lnSpcReduction="10000"/>
          </a:bodyPr>
          <a:lstStyle/>
          <a:p>
            <a:pPr marL="0" indent="0">
              <a:buNone/>
            </a:pPr>
            <a:r>
              <a:rPr lang="en-GB" dirty="0"/>
              <a:t>There are several different types of lighting set ups.</a:t>
            </a:r>
          </a:p>
          <a:p>
            <a:pPr marL="0" indent="0">
              <a:buNone/>
            </a:pPr>
            <a:r>
              <a:rPr lang="en-GB" dirty="0"/>
              <a:t>2. </a:t>
            </a:r>
            <a:r>
              <a:rPr lang="en-GB" b="1" dirty="0"/>
              <a:t>Umbrella: </a:t>
            </a:r>
            <a:r>
              <a:rPr lang="en-GB" dirty="0"/>
              <a:t>This type of lighting spreads the light over a greater distance. The light points towards the subject or reflected in the umbrella.</a:t>
            </a:r>
          </a:p>
        </p:txBody>
      </p:sp>
      <p:pic>
        <p:nvPicPr>
          <p:cNvPr id="6" name="Picture 5"/>
          <p:cNvPicPr>
            <a:picLocks noChangeAspect="1"/>
          </p:cNvPicPr>
          <p:nvPr/>
        </p:nvPicPr>
        <p:blipFill>
          <a:blip r:embed="rId2"/>
          <a:stretch>
            <a:fillRect/>
          </a:stretch>
        </p:blipFill>
        <p:spPr>
          <a:xfrm>
            <a:off x="5254209" y="1124186"/>
            <a:ext cx="3889791" cy="5256855"/>
          </a:xfrm>
          <a:prstGeom prst="rect">
            <a:avLst/>
          </a:prstGeom>
        </p:spPr>
      </p:pic>
      <p:pic>
        <p:nvPicPr>
          <p:cNvPr id="7" name="Picture 6"/>
          <p:cNvPicPr>
            <a:picLocks noChangeAspect="1"/>
          </p:cNvPicPr>
          <p:nvPr/>
        </p:nvPicPr>
        <p:blipFill rotWithShape="1">
          <a:blip r:embed="rId3"/>
          <a:srcRect l="1" r="-3339" b="40868"/>
          <a:stretch/>
        </p:blipFill>
        <p:spPr>
          <a:xfrm>
            <a:off x="179512" y="5263034"/>
            <a:ext cx="1238703" cy="1516507"/>
          </a:xfrm>
          <a:prstGeom prst="rect">
            <a:avLst/>
          </a:prstGeom>
        </p:spPr>
      </p:pic>
      <p:cxnSp>
        <p:nvCxnSpPr>
          <p:cNvPr id="9" name="Straight Connector 8"/>
          <p:cNvCxnSpPr/>
          <p:nvPr/>
        </p:nvCxnSpPr>
        <p:spPr>
          <a:xfrm flipV="1">
            <a:off x="703827" y="4272739"/>
            <a:ext cx="1240351" cy="1109374"/>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389442" y="6381328"/>
            <a:ext cx="1771650" cy="197870"/>
          </a:xfrm>
          <a:prstGeom prst="line">
            <a:avLst/>
          </a:prstGeom>
          <a:ln w="19050"/>
        </p:spPr>
        <p:style>
          <a:lnRef idx="1">
            <a:schemeClr val="dk1"/>
          </a:lnRef>
          <a:fillRef idx="0">
            <a:schemeClr val="dk1"/>
          </a:fillRef>
          <a:effectRef idx="0">
            <a:schemeClr val="dk1"/>
          </a:effectRef>
          <a:fontRef idx="minor">
            <a:schemeClr val="tx1"/>
          </a:fontRef>
        </p:style>
      </p:cxnSp>
      <p:sp>
        <p:nvSpPr>
          <p:cNvPr id="4" name="Text Box 2">
            <a:extLst>
              <a:ext uri="{FF2B5EF4-FFF2-40B4-BE49-F238E27FC236}">
                <a16:creationId xmlns:a16="http://schemas.microsoft.com/office/drawing/2014/main" id="{9CF6E502-CACF-84EC-8051-4F97ED8AB587}"/>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448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66603"/>
            <a:ext cx="7886700" cy="994172"/>
          </a:xfrm>
        </p:spPr>
        <p:txBody>
          <a:bodyPr/>
          <a:lstStyle/>
          <a:p>
            <a:pPr algn="ctr"/>
            <a:r>
              <a:rPr lang="en-GB" dirty="0"/>
              <a:t>Studio Lighting: The Basics</a:t>
            </a:r>
          </a:p>
        </p:txBody>
      </p:sp>
      <p:sp>
        <p:nvSpPr>
          <p:cNvPr id="3" name="Content Placeholder 2"/>
          <p:cNvSpPr>
            <a:spLocks noGrp="1"/>
          </p:cNvSpPr>
          <p:nvPr>
            <p:ph idx="1"/>
          </p:nvPr>
        </p:nvSpPr>
        <p:spPr>
          <a:xfrm>
            <a:off x="583648" y="1160775"/>
            <a:ext cx="4964906" cy="3263504"/>
          </a:xfrm>
        </p:spPr>
        <p:txBody>
          <a:bodyPr>
            <a:normAutofit fontScale="92500" lnSpcReduction="20000"/>
          </a:bodyPr>
          <a:lstStyle/>
          <a:p>
            <a:pPr marL="0" indent="0">
              <a:buNone/>
            </a:pPr>
            <a:r>
              <a:rPr lang="en-GB" dirty="0"/>
              <a:t>There are several different types of lighting set ups.</a:t>
            </a:r>
          </a:p>
          <a:p>
            <a:pPr marL="0" indent="0">
              <a:buNone/>
            </a:pPr>
            <a:r>
              <a:rPr lang="en-GB" dirty="0"/>
              <a:t>3. </a:t>
            </a:r>
            <a:r>
              <a:rPr lang="en-GB" b="1" dirty="0"/>
              <a:t>Snoot: </a:t>
            </a:r>
            <a:r>
              <a:rPr lang="en-GB" dirty="0"/>
              <a:t>This type of lighting focuses the light over a specific area. The photographer controls the radius of the light. The light points towards the subject.</a:t>
            </a:r>
          </a:p>
          <a:p>
            <a:pPr marL="0" indent="0">
              <a:buNone/>
            </a:pPr>
            <a:endParaRPr lang="en-GB" dirty="0"/>
          </a:p>
        </p:txBody>
      </p:sp>
      <p:pic>
        <p:nvPicPr>
          <p:cNvPr id="4" name="Picture 3"/>
          <p:cNvPicPr>
            <a:picLocks noChangeAspect="1"/>
          </p:cNvPicPr>
          <p:nvPr/>
        </p:nvPicPr>
        <p:blipFill>
          <a:blip r:embed="rId2"/>
          <a:stretch>
            <a:fillRect/>
          </a:stretch>
        </p:blipFill>
        <p:spPr>
          <a:xfrm>
            <a:off x="5303437" y="1705966"/>
            <a:ext cx="3147619" cy="47473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385" y="4221088"/>
            <a:ext cx="1900238" cy="1900238"/>
          </a:xfrm>
          <a:prstGeom prst="rect">
            <a:avLst/>
          </a:prstGeom>
        </p:spPr>
      </p:pic>
      <p:cxnSp>
        <p:nvCxnSpPr>
          <p:cNvPr id="14" name="Straight Connector 13"/>
          <p:cNvCxnSpPr/>
          <p:nvPr/>
        </p:nvCxnSpPr>
        <p:spPr>
          <a:xfrm>
            <a:off x="2090283" y="5468945"/>
            <a:ext cx="1351586" cy="779116"/>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351953" y="5197759"/>
            <a:ext cx="1351586" cy="779116"/>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 Box 2">
            <a:extLst>
              <a:ext uri="{FF2B5EF4-FFF2-40B4-BE49-F238E27FC236}">
                <a16:creationId xmlns:a16="http://schemas.microsoft.com/office/drawing/2014/main" id="{649F7C94-F610-C742-3342-B5B015036491}"/>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9641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994172"/>
          </a:xfrm>
        </p:spPr>
        <p:txBody>
          <a:bodyPr/>
          <a:lstStyle/>
          <a:p>
            <a:pPr algn="ctr"/>
            <a:r>
              <a:rPr lang="en-GB" dirty="0"/>
              <a:t>Studio Lighting: The Basics</a:t>
            </a:r>
          </a:p>
        </p:txBody>
      </p:sp>
      <p:sp>
        <p:nvSpPr>
          <p:cNvPr id="3" name="Content Placeholder 2"/>
          <p:cNvSpPr>
            <a:spLocks noGrp="1"/>
          </p:cNvSpPr>
          <p:nvPr>
            <p:ph idx="1"/>
          </p:nvPr>
        </p:nvSpPr>
        <p:spPr>
          <a:xfrm>
            <a:off x="539353" y="1196752"/>
            <a:ext cx="8065294" cy="3263504"/>
          </a:xfrm>
        </p:spPr>
        <p:txBody>
          <a:bodyPr>
            <a:noAutofit/>
          </a:bodyPr>
          <a:lstStyle/>
          <a:p>
            <a:pPr marL="0" indent="0">
              <a:buNone/>
            </a:pPr>
            <a:r>
              <a:rPr lang="en-GB" dirty="0"/>
              <a:t>Task One: Explain what studio lighting is, and what makes it different to natural lighting.</a:t>
            </a:r>
          </a:p>
          <a:p>
            <a:pPr marL="0" indent="0">
              <a:buNone/>
            </a:pPr>
            <a:r>
              <a:rPr lang="en-GB" dirty="0"/>
              <a:t>Task Two: List the three main types of studio lighting.</a:t>
            </a:r>
          </a:p>
          <a:p>
            <a:pPr marL="0" indent="0">
              <a:buNone/>
            </a:pPr>
            <a:r>
              <a:rPr lang="en-GB" dirty="0"/>
              <a:t>Task Three: Explain how each works, show as diagram/s and how the light is distributed. </a:t>
            </a:r>
          </a:p>
          <a:p>
            <a:pPr marL="0" indent="0">
              <a:buNone/>
            </a:pPr>
            <a:r>
              <a:rPr lang="en-GB" dirty="0"/>
              <a:t>Task Four: Find examples of portrait photographs taken using studio lighting/have a go at taking photographs using the set up and put on your PowerPoint.</a:t>
            </a:r>
          </a:p>
        </p:txBody>
      </p:sp>
      <p:sp>
        <p:nvSpPr>
          <p:cNvPr id="6" name="Text Box 2">
            <a:extLst>
              <a:ext uri="{FF2B5EF4-FFF2-40B4-BE49-F238E27FC236}">
                <a16:creationId xmlns:a16="http://schemas.microsoft.com/office/drawing/2014/main" id="{F8A94467-0F3A-FB09-BAED-C9C9E8D16F8F}"/>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600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2676"/>
            <a:ext cx="7886700" cy="994172"/>
          </a:xfrm>
        </p:spPr>
        <p:txBody>
          <a:bodyPr/>
          <a:lstStyle/>
          <a:p>
            <a:pPr algn="ctr"/>
            <a:r>
              <a:rPr lang="en-GB" dirty="0"/>
              <a:t>Studio Lighting: The Basics</a:t>
            </a:r>
          </a:p>
        </p:txBody>
      </p:sp>
      <p:pic>
        <p:nvPicPr>
          <p:cNvPr id="5" name="Picture 4"/>
          <p:cNvPicPr>
            <a:picLocks noChangeAspect="1"/>
          </p:cNvPicPr>
          <p:nvPr/>
        </p:nvPicPr>
        <p:blipFill>
          <a:blip r:embed="rId2"/>
          <a:stretch>
            <a:fillRect/>
          </a:stretch>
        </p:blipFill>
        <p:spPr>
          <a:xfrm>
            <a:off x="467544" y="1206848"/>
            <a:ext cx="4046207" cy="2632055"/>
          </a:xfrm>
          <a:prstGeom prst="rect">
            <a:avLst/>
          </a:prstGeom>
        </p:spPr>
      </p:pic>
      <p:pic>
        <p:nvPicPr>
          <p:cNvPr id="6" name="Picture 5"/>
          <p:cNvPicPr>
            <a:picLocks noChangeAspect="1"/>
          </p:cNvPicPr>
          <p:nvPr/>
        </p:nvPicPr>
        <p:blipFill>
          <a:blip r:embed="rId3"/>
          <a:stretch>
            <a:fillRect/>
          </a:stretch>
        </p:blipFill>
        <p:spPr>
          <a:xfrm>
            <a:off x="4713508" y="3948447"/>
            <a:ext cx="2888354" cy="2909553"/>
          </a:xfrm>
          <a:prstGeom prst="rect">
            <a:avLst/>
          </a:prstGeom>
        </p:spPr>
      </p:pic>
      <p:pic>
        <p:nvPicPr>
          <p:cNvPr id="7" name="Picture 6"/>
          <p:cNvPicPr>
            <a:picLocks noChangeAspect="1"/>
          </p:cNvPicPr>
          <p:nvPr/>
        </p:nvPicPr>
        <p:blipFill>
          <a:blip r:embed="rId4"/>
          <a:stretch>
            <a:fillRect/>
          </a:stretch>
        </p:blipFill>
        <p:spPr>
          <a:xfrm>
            <a:off x="4713508" y="1206847"/>
            <a:ext cx="3902032" cy="2632055"/>
          </a:xfrm>
          <a:prstGeom prst="rect">
            <a:avLst/>
          </a:prstGeom>
        </p:spPr>
      </p:pic>
      <p:sp>
        <p:nvSpPr>
          <p:cNvPr id="8" name="Rectangle 7"/>
          <p:cNvSpPr/>
          <p:nvPr/>
        </p:nvSpPr>
        <p:spPr>
          <a:xfrm>
            <a:off x="400050" y="4032982"/>
            <a:ext cx="3595885" cy="2308324"/>
          </a:xfrm>
          <a:prstGeom prst="rect">
            <a:avLst/>
          </a:prstGeom>
        </p:spPr>
        <p:txBody>
          <a:bodyPr wrap="square">
            <a:spAutoFit/>
          </a:bodyPr>
          <a:lstStyle/>
          <a:p>
            <a:r>
              <a:rPr lang="en-GB" sz="2400" dirty="0"/>
              <a:t>Task Four: Find examples of portrait photographs taken using studio lighting/have a go at taking photographs using the set up and put on your PowerPoint.</a:t>
            </a:r>
          </a:p>
        </p:txBody>
      </p:sp>
      <p:sp>
        <p:nvSpPr>
          <p:cNvPr id="3" name="Text Box 2">
            <a:extLst>
              <a:ext uri="{FF2B5EF4-FFF2-40B4-BE49-F238E27FC236}">
                <a16:creationId xmlns:a16="http://schemas.microsoft.com/office/drawing/2014/main" id="{F3789E8A-20F3-E2D3-0DC7-E672B4A2FA7C}"/>
              </a:ext>
            </a:extLst>
          </p:cNvPr>
          <p:cNvSpPr txBox="1">
            <a:spLocks noChangeArrowheads="1"/>
          </p:cNvSpPr>
          <p:nvPr/>
        </p:nvSpPr>
        <p:spPr bwMode="auto">
          <a:xfrm>
            <a:off x="-1736"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266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Autofit/>
          </a:bodyPr>
          <a:lstStyle/>
          <a:p>
            <a:r>
              <a:rPr lang="en-GB" sz="4000" dirty="0">
                <a:latin typeface="Gill Sans MT" panose="020B0502020104020203" pitchFamily="34" charset="0"/>
              </a:rPr>
              <a:t>Photography Culture: 1960’s</a:t>
            </a:r>
          </a:p>
        </p:txBody>
      </p:sp>
      <p:sp>
        <p:nvSpPr>
          <p:cNvPr id="3" name="Content Placeholder 2"/>
          <p:cNvSpPr>
            <a:spLocks noGrp="1"/>
          </p:cNvSpPr>
          <p:nvPr>
            <p:ph idx="1"/>
          </p:nvPr>
        </p:nvSpPr>
        <p:spPr>
          <a:xfrm>
            <a:off x="467544" y="1417638"/>
            <a:ext cx="8229600" cy="4233069"/>
          </a:xfrm>
        </p:spPr>
        <p:txBody>
          <a:bodyPr>
            <a:normAutofit lnSpcReduction="10000"/>
          </a:bodyPr>
          <a:lstStyle/>
          <a:p>
            <a:pPr marL="0" indent="0">
              <a:buNone/>
            </a:pPr>
            <a:r>
              <a:rPr lang="en-GB" dirty="0"/>
              <a:t>The 1960’s was a really important decade for culture, including music, art and photography.</a:t>
            </a:r>
          </a:p>
          <a:p>
            <a:pPr marL="0" indent="0">
              <a:buNone/>
            </a:pPr>
            <a:r>
              <a:rPr lang="en-GB" dirty="0"/>
              <a:t>This topic is based on 1960’s photographers, artists and music. </a:t>
            </a:r>
          </a:p>
          <a:p>
            <a:pPr marL="0" indent="0">
              <a:buNone/>
            </a:pPr>
            <a:r>
              <a:rPr lang="en-GB" b="1" dirty="0"/>
              <a:t>Photographer: David Bailey/Richard Avedon</a:t>
            </a:r>
          </a:p>
          <a:p>
            <a:pPr marL="0" indent="0">
              <a:buNone/>
            </a:pPr>
            <a:r>
              <a:rPr lang="en-GB" b="1" dirty="0"/>
              <a:t>Artist: Pop Art</a:t>
            </a:r>
          </a:p>
          <a:p>
            <a:pPr marL="0" indent="0">
              <a:buNone/>
            </a:pPr>
            <a:r>
              <a:rPr lang="en-GB" b="1" dirty="0"/>
              <a:t>Music: Photography based on a 1960’s song</a:t>
            </a:r>
          </a:p>
          <a:p>
            <a:pPr marL="0" indent="0">
              <a:buNone/>
            </a:pPr>
            <a:r>
              <a:rPr lang="en-GB" b="1" dirty="0"/>
              <a:t>Graphics: A poster based on a 1960’s film</a:t>
            </a:r>
          </a:p>
        </p:txBody>
      </p:sp>
      <p:sp>
        <p:nvSpPr>
          <p:cNvPr id="6" name="Text Box 2">
            <a:extLst>
              <a:ext uri="{FF2B5EF4-FFF2-40B4-BE49-F238E27FC236}">
                <a16:creationId xmlns:a16="http://schemas.microsoft.com/office/drawing/2014/main" id="{CF74A891-B559-117A-4843-66615F0085F8}"/>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452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95536" y="1196752"/>
            <a:ext cx="8229600" cy="4525963"/>
          </a:xfrm>
        </p:spPr>
        <p:txBody>
          <a:bodyPr>
            <a:normAutofit/>
          </a:bodyPr>
          <a:lstStyle/>
          <a:p>
            <a:pPr marL="0" indent="0">
              <a:buNone/>
            </a:pPr>
            <a:r>
              <a:rPr lang="en-GB" b="1" dirty="0"/>
              <a:t>Planning your 1960’s portrait response.</a:t>
            </a:r>
          </a:p>
          <a:p>
            <a:pPr marL="0" indent="0">
              <a:buNone/>
            </a:pPr>
            <a:r>
              <a:rPr lang="en-GB" dirty="0"/>
              <a:t>This week you are going to take a set of head and shoulders portraits.</a:t>
            </a:r>
          </a:p>
          <a:p>
            <a:pPr marL="0" indent="0">
              <a:buNone/>
            </a:pPr>
            <a:r>
              <a:rPr lang="en-GB" b="1" dirty="0"/>
              <a:t>Research head and shoulders portrait poses for women and men. </a:t>
            </a:r>
          </a:p>
          <a:p>
            <a:pPr marL="0" indent="0">
              <a:buNone/>
            </a:pPr>
            <a:r>
              <a:rPr lang="en-GB" dirty="0"/>
              <a:t>Find eight different poses that you can try yourself when you photograph your 1960’s portrait response next week.</a:t>
            </a:r>
          </a:p>
        </p:txBody>
      </p:sp>
      <p:sp>
        <p:nvSpPr>
          <p:cNvPr id="6" name="Text Box 2">
            <a:extLst>
              <a:ext uri="{FF2B5EF4-FFF2-40B4-BE49-F238E27FC236}">
                <a16:creationId xmlns:a16="http://schemas.microsoft.com/office/drawing/2014/main" id="{A7C1F457-8D6F-D02E-3157-A2288DF4553B}"/>
              </a:ext>
            </a:extLst>
          </p:cNvPr>
          <p:cNvSpPr txBox="1">
            <a:spLocks noChangeArrowheads="1"/>
          </p:cNvSpPr>
          <p:nvPr/>
        </p:nvSpPr>
        <p:spPr bwMode="auto">
          <a:xfrm>
            <a:off x="0" y="-5025"/>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9446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6" t="4039" r="3393" b="2847"/>
          <a:stretch/>
        </p:blipFill>
        <p:spPr bwMode="auto">
          <a:xfrm>
            <a:off x="539552" y="686734"/>
            <a:ext cx="3990109" cy="543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512"/>
          <a:stretch/>
        </p:blipFill>
        <p:spPr bwMode="auto">
          <a:xfrm>
            <a:off x="4788024" y="694018"/>
            <a:ext cx="3751847" cy="545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a:extLst>
              <a:ext uri="{FF2B5EF4-FFF2-40B4-BE49-F238E27FC236}">
                <a16:creationId xmlns:a16="http://schemas.microsoft.com/office/drawing/2014/main" id="{B6606B3F-BF43-C89B-6BC0-67C70EFA358D}"/>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8119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dirty="0"/>
              <a:t>Checklist </a:t>
            </a:r>
          </a:p>
        </p:txBody>
      </p:sp>
      <p:sp>
        <p:nvSpPr>
          <p:cNvPr id="3" name="Content Placeholder 2"/>
          <p:cNvSpPr>
            <a:spLocks noGrp="1"/>
          </p:cNvSpPr>
          <p:nvPr>
            <p:ph idx="1"/>
          </p:nvPr>
        </p:nvSpPr>
        <p:spPr>
          <a:xfrm>
            <a:off x="467544" y="908720"/>
            <a:ext cx="8229600" cy="5544616"/>
          </a:xfrm>
        </p:spPr>
        <p:txBody>
          <a:bodyPr vert="horz" lIns="91440" tIns="45720" rIns="91440" bIns="45720" rtlCol="0" anchor="t">
            <a:normAutofit fontScale="85000" lnSpcReduction="20000"/>
          </a:bodyPr>
          <a:lstStyle/>
          <a:p>
            <a:r>
              <a:rPr lang="en-GB" sz="2400" dirty="0"/>
              <a:t>For this project you should have all the following </a:t>
            </a:r>
            <a:r>
              <a:rPr lang="en-GB" sz="2400" b="1" dirty="0"/>
              <a:t>completed to a good standard </a:t>
            </a:r>
            <a:r>
              <a:rPr lang="en-GB" sz="2400" dirty="0"/>
              <a:t>.</a:t>
            </a:r>
          </a:p>
          <a:p>
            <a:pPr marL="457200" indent="-457200">
              <a:buAutoNum type="arabicPeriod"/>
            </a:pPr>
            <a:r>
              <a:rPr lang="en-GB" sz="2400" dirty="0"/>
              <a:t>Title Page: </a:t>
            </a:r>
            <a:r>
              <a:rPr lang="en-GB" sz="2400" b="1" dirty="0"/>
              <a:t>Photography Culture: 1960’s </a:t>
            </a:r>
            <a:r>
              <a:rPr lang="en-GB" sz="2400" dirty="0"/>
              <a:t>with appropriate imagery.</a:t>
            </a:r>
          </a:p>
          <a:p>
            <a:pPr marL="457200" indent="-457200">
              <a:buAutoNum type="arabicPeriod"/>
            </a:pPr>
            <a:r>
              <a:rPr lang="en-GB" sz="2400" b="1" dirty="0"/>
              <a:t>Detailed mind map and mood board</a:t>
            </a:r>
            <a:r>
              <a:rPr lang="en-GB" sz="2400" dirty="0"/>
              <a:t> relating to photography/music/art in the 1960’s with names and pictures of artists/relevant imagery.</a:t>
            </a:r>
          </a:p>
          <a:p>
            <a:pPr marL="457200" indent="-457200">
              <a:buAutoNum type="arabicPeriod"/>
            </a:pPr>
            <a:r>
              <a:rPr lang="en-GB" sz="2400" b="1" dirty="0"/>
              <a:t>1960’s portrait photographer research</a:t>
            </a:r>
            <a:r>
              <a:rPr lang="en-GB" sz="2400" dirty="0"/>
              <a:t>. Choose a photographer who worked in the 1960’s. Produce a fact file/examples of their work/what interests you/what you like about their work. </a:t>
            </a:r>
          </a:p>
          <a:p>
            <a:pPr marL="457200" indent="-457200">
              <a:buAutoNum type="arabicPeriod"/>
            </a:pPr>
            <a:r>
              <a:rPr lang="en-GB" sz="2400" b="1" dirty="0"/>
              <a:t>Detailed analysis of one of their photographs</a:t>
            </a:r>
            <a:r>
              <a:rPr lang="en-GB" sz="2400" dirty="0"/>
              <a:t>. Choose one photograph and copy it on to a new slide. Describe the photograph in detail. Highlight the key formal elements* by using arrows to identify. *Light/tone/shape/colour/texture/space/</a:t>
            </a:r>
          </a:p>
          <a:p>
            <a:pPr marL="457200" indent="-457200">
              <a:buAutoNum type="arabicPeriod"/>
            </a:pPr>
            <a:r>
              <a:rPr lang="en-GB" sz="2400" b="1" dirty="0"/>
              <a:t>Using the photograph as a Vogue/GQ cover</a:t>
            </a:r>
            <a:r>
              <a:rPr lang="en-GB" sz="2400" dirty="0"/>
              <a:t>. Research Vogue/GQ covers and use the photograph as a starting point to complete your own realistic cover, using the correct fonts/details etc.</a:t>
            </a:r>
          </a:p>
          <a:p>
            <a:pPr marL="457200" indent="-457200">
              <a:buAutoNum type="arabicPeriod"/>
            </a:pPr>
            <a:r>
              <a:rPr lang="en-GB" sz="2400" b="1" dirty="0"/>
              <a:t>Begin to plan your own set of 1960’s portrait photos </a:t>
            </a:r>
            <a:r>
              <a:rPr lang="en-GB" sz="2400" dirty="0"/>
              <a:t>by researching portrait poses. Find a range of poses as a starting point and copy them on to your PowerPoint.</a:t>
            </a:r>
          </a:p>
          <a:p>
            <a:pPr marL="457200" indent="-457200">
              <a:buAutoNum type="arabicPeriod"/>
            </a:pPr>
            <a:r>
              <a:rPr lang="en-GB" sz="2400" b="1" dirty="0"/>
              <a:t>Use one of the portraits from task 6 </a:t>
            </a:r>
            <a:r>
              <a:rPr lang="en-GB" sz="2400" dirty="0"/>
              <a:t>to design your own 1960’s Vogue or GQ cover</a:t>
            </a:r>
          </a:p>
          <a:p>
            <a:pPr marL="457200" indent="-457200">
              <a:buAutoNum type="arabicPeriod"/>
            </a:pPr>
            <a:endParaRPr lang="en-GB" sz="2400" dirty="0"/>
          </a:p>
          <a:p>
            <a:pPr marL="457200" indent="-457200">
              <a:buAutoNum type="arabicPeriod"/>
            </a:pPr>
            <a:endParaRPr lang="en-GB" sz="2400" dirty="0"/>
          </a:p>
          <a:p>
            <a:pPr marL="457200" indent="-457200">
              <a:buAutoNum type="arabicPeriod"/>
            </a:pPr>
            <a:endParaRPr lang="en-GB" sz="2400" dirty="0"/>
          </a:p>
        </p:txBody>
      </p:sp>
      <p:sp>
        <p:nvSpPr>
          <p:cNvPr id="6" name="Text Box 2">
            <a:extLst>
              <a:ext uri="{FF2B5EF4-FFF2-40B4-BE49-F238E27FC236}">
                <a16:creationId xmlns:a16="http://schemas.microsoft.com/office/drawing/2014/main" id="{2A520F44-C14E-9CAF-ABDC-3B9CB2780F0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776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1292" y="876783"/>
            <a:ext cx="4176464" cy="55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1999" y="848152"/>
            <a:ext cx="4297041" cy="553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a:extLst>
              <a:ext uri="{FF2B5EF4-FFF2-40B4-BE49-F238E27FC236}">
                <a16:creationId xmlns:a16="http://schemas.microsoft.com/office/drawing/2014/main" id="{CD9F37EC-D7E0-1E3B-E04B-161545FEC57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447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1" y="390260"/>
            <a:ext cx="8229600" cy="1143000"/>
          </a:xfrm>
        </p:spPr>
        <p:txBody>
          <a:bodyPr/>
          <a:lstStyle/>
          <a:p>
            <a:r>
              <a:rPr lang="en-GB" b="1" dirty="0"/>
              <a:t>David Bailey Portrait Work</a:t>
            </a:r>
          </a:p>
        </p:txBody>
      </p:sp>
      <p:sp>
        <p:nvSpPr>
          <p:cNvPr id="3" name="Content Placeholder 2"/>
          <p:cNvSpPr>
            <a:spLocks noGrp="1"/>
          </p:cNvSpPr>
          <p:nvPr>
            <p:ph idx="1"/>
          </p:nvPr>
        </p:nvSpPr>
        <p:spPr>
          <a:xfrm>
            <a:off x="462748" y="1196752"/>
            <a:ext cx="8229600" cy="4525963"/>
          </a:xfrm>
        </p:spPr>
        <p:txBody>
          <a:bodyPr>
            <a:normAutofit/>
          </a:bodyPr>
          <a:lstStyle/>
          <a:p>
            <a:pPr marL="0" indent="0">
              <a:buNone/>
            </a:pPr>
            <a:r>
              <a:rPr lang="en-GB" sz="2800" b="1" dirty="0"/>
              <a:t>Task</a:t>
            </a:r>
            <a:r>
              <a:rPr lang="en-GB" sz="2800" dirty="0"/>
              <a:t>:</a:t>
            </a:r>
          </a:p>
          <a:p>
            <a:pPr marL="0" indent="0">
              <a:buNone/>
            </a:pPr>
            <a:r>
              <a:rPr lang="en-GB" sz="2800" dirty="0"/>
              <a:t>Below are two famous 1960’s photographs by David Bailey. Take photographs of both and try to make yours as close as possible to the real thing..</a:t>
            </a:r>
          </a:p>
          <a:p>
            <a:pPr marL="0" indent="0">
              <a:buNone/>
            </a:pPr>
            <a:endParaRPr lang="en-GB"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4"/>
            <a:ext cx="2828257" cy="289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645024"/>
            <a:ext cx="4191140" cy="290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a:extLst>
              <a:ext uri="{FF2B5EF4-FFF2-40B4-BE49-F238E27FC236}">
                <a16:creationId xmlns:a16="http://schemas.microsoft.com/office/drawing/2014/main" id="{0DB4FF4F-811D-667D-321C-A09CA84A58C6}"/>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4824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Portrait Work</a:t>
            </a:r>
          </a:p>
        </p:txBody>
      </p:sp>
      <p:sp>
        <p:nvSpPr>
          <p:cNvPr id="3" name="Content Placeholder 2"/>
          <p:cNvSpPr>
            <a:spLocks noGrp="1"/>
          </p:cNvSpPr>
          <p:nvPr>
            <p:ph idx="1"/>
          </p:nvPr>
        </p:nvSpPr>
        <p:spPr>
          <a:xfrm>
            <a:off x="462748" y="1196752"/>
            <a:ext cx="8229600" cy="4525963"/>
          </a:xfrm>
        </p:spPr>
        <p:txBody>
          <a:bodyPr>
            <a:normAutofit/>
          </a:bodyPr>
          <a:lstStyle/>
          <a:p>
            <a:pPr marL="0" indent="0">
              <a:buNone/>
            </a:pPr>
            <a:r>
              <a:rPr lang="en-GB" sz="2800" b="1" dirty="0"/>
              <a:t>Tasks</a:t>
            </a:r>
            <a:r>
              <a:rPr lang="en-GB" sz="2800" dirty="0"/>
              <a:t>:</a:t>
            </a:r>
          </a:p>
          <a:p>
            <a:pPr marL="0" indent="0">
              <a:buNone/>
            </a:pPr>
            <a:r>
              <a:rPr lang="en-GB" sz="2800" dirty="0"/>
              <a:t>1.Take a set of portraits of your family. They can be your parents or carers/brothers/sisters or even the family pet! </a:t>
            </a:r>
          </a:p>
          <a:p>
            <a:pPr marL="0" indent="0">
              <a:buNone/>
            </a:pPr>
            <a:r>
              <a:rPr lang="en-GB" sz="2800" dirty="0"/>
              <a:t>2. Upload the photographs on to your computer. </a:t>
            </a:r>
          </a:p>
          <a:p>
            <a:pPr marL="0" indent="0">
              <a:buNone/>
            </a:pPr>
            <a:r>
              <a:rPr lang="en-GB" sz="2800" dirty="0"/>
              <a:t>3. Select three and reject three, and explain why. </a:t>
            </a:r>
          </a:p>
          <a:p>
            <a:pPr marL="0" indent="0">
              <a:buNone/>
            </a:pPr>
            <a:r>
              <a:rPr lang="en-GB" sz="2800" dirty="0"/>
              <a:t>4. Using the editing package on your computer (most have Paint.net, or you could down load one, like GIMP), go through the stages of editing on the next few slides. </a:t>
            </a:r>
          </a:p>
        </p:txBody>
      </p:sp>
      <p:sp>
        <p:nvSpPr>
          <p:cNvPr id="6" name="Text Box 2">
            <a:extLst>
              <a:ext uri="{FF2B5EF4-FFF2-40B4-BE49-F238E27FC236}">
                <a16:creationId xmlns:a16="http://schemas.microsoft.com/office/drawing/2014/main" id="{8B029B85-1D86-8CFE-A5DB-BBDAC808F3B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7062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Editing the Portraits</a:t>
            </a:r>
          </a:p>
        </p:txBody>
      </p:sp>
      <p:sp>
        <p:nvSpPr>
          <p:cNvPr id="3" name="Content Placeholder 2"/>
          <p:cNvSpPr>
            <a:spLocks noGrp="1"/>
          </p:cNvSpPr>
          <p:nvPr>
            <p:ph idx="1"/>
          </p:nvPr>
        </p:nvSpPr>
        <p:spPr>
          <a:xfrm>
            <a:off x="395536" y="1196752"/>
            <a:ext cx="8229600" cy="5256584"/>
          </a:xfrm>
        </p:spPr>
        <p:txBody>
          <a:bodyPr>
            <a:normAutofit/>
          </a:bodyPr>
          <a:lstStyle/>
          <a:p>
            <a:pPr marL="0" indent="0">
              <a:buNone/>
            </a:pPr>
            <a:r>
              <a:rPr lang="en-GB" sz="2400" b="1" dirty="0"/>
              <a:t>Editing your portraits</a:t>
            </a:r>
          </a:p>
          <a:p>
            <a:pPr marL="457200" indent="-457200">
              <a:buAutoNum type="arabicPeriod"/>
            </a:pPr>
            <a:r>
              <a:rPr lang="en-GB" sz="2400" dirty="0"/>
              <a:t>Present a thumbnail set of photographs of your portraits.</a:t>
            </a:r>
          </a:p>
          <a:p>
            <a:pPr marL="457200" indent="-457200">
              <a:buAutoNum type="arabicPeriod"/>
            </a:pPr>
            <a:r>
              <a:rPr lang="en-GB" sz="2400" dirty="0"/>
              <a:t>Select and reject.</a:t>
            </a:r>
          </a:p>
          <a:p>
            <a:pPr marL="457200" indent="-457200">
              <a:buAutoNum type="arabicPeriod"/>
            </a:pPr>
            <a:r>
              <a:rPr lang="en-GB" sz="2400" dirty="0"/>
              <a:t>Choose three to edit.</a:t>
            </a:r>
          </a:p>
          <a:p>
            <a:pPr marL="457200" indent="-457200">
              <a:buAutoNum type="arabicPeriod"/>
            </a:pPr>
            <a:r>
              <a:rPr lang="en-GB" sz="2400" dirty="0"/>
              <a:t>Edit using Photoshop.</a:t>
            </a:r>
          </a:p>
          <a:p>
            <a:pPr marL="0" indent="0">
              <a:buNone/>
            </a:pPr>
            <a:r>
              <a:rPr lang="en-GB" sz="2400" dirty="0"/>
              <a:t>       Think about:</a:t>
            </a:r>
          </a:p>
          <a:p>
            <a:pPr marL="0" indent="0">
              <a:buNone/>
            </a:pPr>
            <a:r>
              <a:rPr lang="en-GB" sz="2400" dirty="0"/>
              <a:t>	Black and white transformation</a:t>
            </a:r>
          </a:p>
          <a:p>
            <a:pPr marL="0" indent="0">
              <a:buNone/>
            </a:pPr>
            <a:r>
              <a:rPr lang="en-GB" sz="2400" dirty="0"/>
              <a:t>	Boost contrast</a:t>
            </a:r>
          </a:p>
          <a:p>
            <a:pPr marL="0" indent="0">
              <a:buNone/>
            </a:pPr>
            <a:r>
              <a:rPr lang="en-GB" sz="2400" dirty="0"/>
              <a:t>	Adjust Levels for a balanced </a:t>
            </a:r>
          </a:p>
          <a:p>
            <a:pPr marL="0" indent="0">
              <a:buNone/>
            </a:pPr>
            <a:r>
              <a:rPr lang="en-GB" sz="2400" dirty="0"/>
              <a:t>	Smooth out any skin blemishes</a:t>
            </a:r>
          </a:p>
          <a:p>
            <a:pPr marL="0" indent="0">
              <a:buNone/>
            </a:pPr>
            <a:r>
              <a:rPr lang="en-GB" sz="2400" dirty="0"/>
              <a:t>	Tidy up background</a:t>
            </a:r>
          </a:p>
          <a:p>
            <a:pPr marL="0" indent="0">
              <a:buNone/>
            </a:pPr>
            <a:endParaRPr lang="en-GB"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275262"/>
            <a:ext cx="2880320" cy="435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a:extLst>
              <a:ext uri="{FF2B5EF4-FFF2-40B4-BE49-F238E27FC236}">
                <a16:creationId xmlns:a16="http://schemas.microsoft.com/office/drawing/2014/main" id="{E27BC5DD-4F63-D05F-31F3-1B56365F4A80}"/>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28226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98" y="770806"/>
            <a:ext cx="896537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5805264"/>
            <a:ext cx="6336704" cy="584775"/>
          </a:xfrm>
          <a:prstGeom prst="rect">
            <a:avLst/>
          </a:prstGeom>
          <a:noFill/>
        </p:spPr>
        <p:txBody>
          <a:bodyPr wrap="square" rtlCol="0">
            <a:spAutoFit/>
          </a:bodyPr>
          <a:lstStyle/>
          <a:p>
            <a:r>
              <a:rPr lang="en-GB" sz="3200" dirty="0"/>
              <a:t>1. Make it Black and White</a:t>
            </a:r>
          </a:p>
        </p:txBody>
      </p:sp>
      <p:sp>
        <p:nvSpPr>
          <p:cNvPr id="3" name="Text Box 2">
            <a:extLst>
              <a:ext uri="{FF2B5EF4-FFF2-40B4-BE49-F238E27FC236}">
                <a16:creationId xmlns:a16="http://schemas.microsoft.com/office/drawing/2014/main" id="{28971969-C032-E567-F3DE-FACEBECBBF81}"/>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58440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5" y="676451"/>
            <a:ext cx="9102709" cy="51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805264"/>
            <a:ext cx="6336704" cy="584775"/>
          </a:xfrm>
          <a:prstGeom prst="rect">
            <a:avLst/>
          </a:prstGeom>
          <a:noFill/>
        </p:spPr>
        <p:txBody>
          <a:bodyPr wrap="square" rtlCol="0">
            <a:spAutoFit/>
          </a:bodyPr>
          <a:lstStyle/>
          <a:p>
            <a:r>
              <a:rPr lang="en-GB" sz="3200" dirty="0"/>
              <a:t>2. Boost the contrast</a:t>
            </a:r>
          </a:p>
        </p:txBody>
      </p:sp>
      <p:sp>
        <p:nvSpPr>
          <p:cNvPr id="2" name="Text Box 2">
            <a:extLst>
              <a:ext uri="{FF2B5EF4-FFF2-40B4-BE49-F238E27FC236}">
                <a16:creationId xmlns:a16="http://schemas.microsoft.com/office/drawing/2014/main" id="{3116EE05-32C2-2759-BC04-E8497C63D45D}"/>
              </a:ext>
            </a:extLst>
          </p:cNvPr>
          <p:cNvSpPr txBox="1">
            <a:spLocks noChangeArrowheads="1"/>
          </p:cNvSpPr>
          <p:nvPr/>
        </p:nvSpPr>
        <p:spPr bwMode="auto">
          <a:xfrm>
            <a:off x="-9996"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8548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09344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805264"/>
            <a:ext cx="6336704" cy="584775"/>
          </a:xfrm>
          <a:prstGeom prst="rect">
            <a:avLst/>
          </a:prstGeom>
          <a:noFill/>
        </p:spPr>
        <p:txBody>
          <a:bodyPr wrap="square" rtlCol="0">
            <a:spAutoFit/>
          </a:bodyPr>
          <a:lstStyle/>
          <a:p>
            <a:r>
              <a:rPr lang="en-GB" sz="3200" dirty="0"/>
              <a:t>3. Adjust the Levels.</a:t>
            </a:r>
          </a:p>
        </p:txBody>
      </p:sp>
      <p:sp>
        <p:nvSpPr>
          <p:cNvPr id="2" name="Text Box 2">
            <a:extLst>
              <a:ext uri="{FF2B5EF4-FFF2-40B4-BE49-F238E27FC236}">
                <a16:creationId xmlns:a16="http://schemas.microsoft.com/office/drawing/2014/main" id="{F3E4EF60-0636-F3B0-D7C9-5DB05EFE48B7}"/>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3704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Autofit/>
          </a:bodyPr>
          <a:lstStyle/>
          <a:p>
            <a:r>
              <a:rPr lang="en-GB" sz="4000" dirty="0">
                <a:latin typeface="Gill Sans MT" panose="020B0502020104020203" pitchFamily="34" charset="0"/>
              </a:rPr>
              <a:t>Photography Culture: 1960’s</a:t>
            </a:r>
          </a:p>
        </p:txBody>
      </p:sp>
      <p:sp>
        <p:nvSpPr>
          <p:cNvPr id="3" name="Content Placeholder 2"/>
          <p:cNvSpPr>
            <a:spLocks noGrp="1"/>
          </p:cNvSpPr>
          <p:nvPr>
            <p:ph idx="1"/>
          </p:nvPr>
        </p:nvSpPr>
        <p:spPr>
          <a:xfrm>
            <a:off x="323528" y="1484784"/>
            <a:ext cx="8640960" cy="4165923"/>
          </a:xfrm>
        </p:spPr>
        <p:txBody>
          <a:bodyPr/>
          <a:lstStyle/>
          <a:p>
            <a:pPr marL="0" indent="0">
              <a:buNone/>
            </a:pPr>
            <a:r>
              <a:rPr lang="en-GB" b="1" dirty="0"/>
              <a:t>Task One: Photography Culture: 1960’s-Mind Map.</a:t>
            </a:r>
          </a:p>
          <a:p>
            <a:pPr marL="0" indent="0">
              <a:buNone/>
            </a:pPr>
            <a:r>
              <a:rPr lang="en-GB" dirty="0"/>
              <a:t>Produce a </a:t>
            </a:r>
            <a:r>
              <a:rPr lang="en-GB" b="1" dirty="0"/>
              <a:t>Mind Map of Words </a:t>
            </a:r>
            <a:r>
              <a:rPr lang="en-GB" dirty="0"/>
              <a:t>which sum up 1960’s culture* </a:t>
            </a:r>
          </a:p>
          <a:p>
            <a:pPr marL="0" indent="0">
              <a:buNone/>
            </a:pPr>
            <a:r>
              <a:rPr lang="en-GB" dirty="0"/>
              <a:t>(*culture means social behaviour) in terms of Photography/Photographers, Artists and Music/Musicians.</a:t>
            </a:r>
          </a:p>
        </p:txBody>
      </p:sp>
      <p:sp>
        <p:nvSpPr>
          <p:cNvPr id="6" name="Text Box 2">
            <a:extLst>
              <a:ext uri="{FF2B5EF4-FFF2-40B4-BE49-F238E27FC236}">
                <a16:creationId xmlns:a16="http://schemas.microsoft.com/office/drawing/2014/main" id="{B3E7E66D-51B9-6564-817F-EA3BAF6B321C}"/>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0173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 y="732876"/>
            <a:ext cx="9021982" cy="507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5805264"/>
            <a:ext cx="6336704" cy="584775"/>
          </a:xfrm>
          <a:prstGeom prst="rect">
            <a:avLst/>
          </a:prstGeom>
          <a:noFill/>
        </p:spPr>
        <p:txBody>
          <a:bodyPr wrap="square" rtlCol="0">
            <a:spAutoFit/>
          </a:bodyPr>
          <a:lstStyle/>
          <a:p>
            <a:r>
              <a:rPr lang="en-GB" sz="3200" dirty="0"/>
              <a:t>4. Crop to a 7’’x 5’’ format.</a:t>
            </a:r>
          </a:p>
        </p:txBody>
      </p:sp>
      <p:sp>
        <p:nvSpPr>
          <p:cNvPr id="2" name="Text Box 2">
            <a:extLst>
              <a:ext uri="{FF2B5EF4-FFF2-40B4-BE49-F238E27FC236}">
                <a16:creationId xmlns:a16="http://schemas.microsoft.com/office/drawing/2014/main" id="{C2D77A85-208D-E516-FCE4-E30F4B6AA8E5}"/>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337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807677"/>
            <a:ext cx="3797882" cy="574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30" y="815683"/>
            <a:ext cx="3797882" cy="573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3430" y="835136"/>
            <a:ext cx="6336704" cy="584775"/>
          </a:xfrm>
          <a:prstGeom prst="rect">
            <a:avLst/>
          </a:prstGeom>
          <a:noFill/>
        </p:spPr>
        <p:txBody>
          <a:bodyPr wrap="square" rtlCol="0">
            <a:spAutoFit/>
          </a:bodyPr>
          <a:lstStyle/>
          <a:p>
            <a:r>
              <a:rPr lang="en-GB" sz="3200" dirty="0"/>
              <a:t>Original                                </a:t>
            </a:r>
            <a:r>
              <a:rPr lang="en-GB" sz="3200" dirty="0">
                <a:solidFill>
                  <a:schemeClr val="bg1">
                    <a:lumMod val="75000"/>
                  </a:schemeClr>
                </a:solidFill>
              </a:rPr>
              <a:t>Edited</a:t>
            </a:r>
            <a:endParaRPr lang="en-GB" sz="3200" dirty="0"/>
          </a:p>
        </p:txBody>
      </p:sp>
      <p:sp>
        <p:nvSpPr>
          <p:cNvPr id="2" name="Text Box 2">
            <a:extLst>
              <a:ext uri="{FF2B5EF4-FFF2-40B4-BE49-F238E27FC236}">
                <a16:creationId xmlns:a16="http://schemas.microsoft.com/office/drawing/2014/main" id="{225545CC-2E61-1374-285B-08641064936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2877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7035"/>
            <a:ext cx="8229600" cy="639431"/>
          </a:xfrm>
        </p:spPr>
        <p:txBody>
          <a:bodyPr>
            <a:normAutofit fontScale="90000"/>
          </a:bodyPr>
          <a:lstStyle/>
          <a:p>
            <a:r>
              <a:rPr lang="en-GB" sz="3600" dirty="0"/>
              <a:t>Richard Avedon: Work for Today</a:t>
            </a:r>
          </a:p>
        </p:txBody>
      </p:sp>
      <p:sp>
        <p:nvSpPr>
          <p:cNvPr id="3" name="Content Placeholder 2"/>
          <p:cNvSpPr>
            <a:spLocks noGrp="1"/>
          </p:cNvSpPr>
          <p:nvPr>
            <p:ph idx="1"/>
          </p:nvPr>
        </p:nvSpPr>
        <p:spPr>
          <a:xfrm>
            <a:off x="395536" y="1196752"/>
            <a:ext cx="8229600" cy="5256584"/>
          </a:xfrm>
        </p:spPr>
        <p:txBody>
          <a:bodyPr>
            <a:normAutofit/>
          </a:bodyPr>
          <a:lstStyle/>
          <a:p>
            <a:pPr marL="0" indent="0">
              <a:buNone/>
            </a:pPr>
            <a:r>
              <a:rPr lang="en-GB" sz="2400" b="1" dirty="0"/>
              <a:t>Magazine Research</a:t>
            </a:r>
          </a:p>
          <a:p>
            <a:pPr marL="0" indent="0">
              <a:buNone/>
            </a:pPr>
            <a:r>
              <a:rPr lang="en-GB" sz="2400" dirty="0"/>
              <a:t>Research the following and produce a mood board of 12 images:</a:t>
            </a:r>
          </a:p>
          <a:p>
            <a:pPr marL="0" indent="0">
              <a:buNone/>
            </a:pPr>
            <a:r>
              <a:rPr lang="en-GB" sz="2400" b="1" dirty="0"/>
              <a:t>Fashion Magazines from the 1960’s</a:t>
            </a:r>
            <a:r>
              <a:rPr lang="en-GB" sz="2400" dirty="0"/>
              <a:t>:                                                            For example- Vogue/Vanity Fair/Harpers and Queen.</a:t>
            </a:r>
          </a:p>
          <a:p>
            <a:pPr marL="0" indent="0">
              <a:buNone/>
            </a:pPr>
            <a:r>
              <a:rPr lang="en-GB" sz="2400" dirty="0"/>
              <a:t> </a:t>
            </a:r>
          </a:p>
        </p:txBody>
      </p:sp>
      <p:pic>
        <p:nvPicPr>
          <p:cNvPr id="4" name="Picture 3"/>
          <p:cNvPicPr>
            <a:picLocks noChangeAspect="1"/>
          </p:cNvPicPr>
          <p:nvPr/>
        </p:nvPicPr>
        <p:blipFill>
          <a:blip r:embed="rId2"/>
          <a:stretch>
            <a:fillRect/>
          </a:stretch>
        </p:blipFill>
        <p:spPr>
          <a:xfrm>
            <a:off x="681286" y="3179843"/>
            <a:ext cx="7658100" cy="3238500"/>
          </a:xfrm>
          <a:prstGeom prst="rect">
            <a:avLst/>
          </a:prstGeom>
        </p:spPr>
      </p:pic>
      <p:sp>
        <p:nvSpPr>
          <p:cNvPr id="7" name="Text Box 2">
            <a:extLst>
              <a:ext uri="{FF2B5EF4-FFF2-40B4-BE49-F238E27FC236}">
                <a16:creationId xmlns:a16="http://schemas.microsoft.com/office/drawing/2014/main" id="{A05BC29F-E56C-D295-5849-02012C739D88}"/>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21110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1419"/>
            <a:ext cx="8229600" cy="825047"/>
          </a:xfrm>
        </p:spPr>
        <p:txBody>
          <a:bodyPr>
            <a:normAutofit/>
          </a:bodyPr>
          <a:lstStyle/>
          <a:p>
            <a:r>
              <a:rPr lang="en-GB" sz="3600" dirty="0"/>
              <a:t>Richard Avedon: Work for Today</a:t>
            </a:r>
          </a:p>
        </p:txBody>
      </p:sp>
      <p:sp>
        <p:nvSpPr>
          <p:cNvPr id="3" name="Content Placeholder 2"/>
          <p:cNvSpPr>
            <a:spLocks noGrp="1"/>
          </p:cNvSpPr>
          <p:nvPr>
            <p:ph idx="1"/>
          </p:nvPr>
        </p:nvSpPr>
        <p:spPr>
          <a:xfrm>
            <a:off x="323528" y="1052735"/>
            <a:ext cx="8784976" cy="5033739"/>
          </a:xfrm>
        </p:spPr>
        <p:txBody>
          <a:bodyPr>
            <a:normAutofit/>
          </a:bodyPr>
          <a:lstStyle/>
          <a:p>
            <a:pPr marL="0" indent="0">
              <a:buNone/>
            </a:pPr>
            <a:r>
              <a:rPr lang="en-GB" sz="2400" b="1" dirty="0"/>
              <a:t>Magazine Research</a:t>
            </a:r>
          </a:p>
          <a:p>
            <a:pPr marL="0" indent="0">
              <a:buNone/>
            </a:pPr>
            <a:r>
              <a:rPr lang="en-GB" sz="2400" dirty="0"/>
              <a:t>Choose one magazine from your mood board. Copy and paste it on to a new slide. Label the different parts of the cover of the magazine.  </a:t>
            </a:r>
          </a:p>
        </p:txBody>
      </p:sp>
      <p:pic>
        <p:nvPicPr>
          <p:cNvPr id="5" name="Picture 4"/>
          <p:cNvPicPr>
            <a:picLocks noChangeAspect="1"/>
          </p:cNvPicPr>
          <p:nvPr/>
        </p:nvPicPr>
        <p:blipFill>
          <a:blip r:embed="rId2"/>
          <a:stretch>
            <a:fillRect/>
          </a:stretch>
        </p:blipFill>
        <p:spPr>
          <a:xfrm>
            <a:off x="2771800" y="2276872"/>
            <a:ext cx="3174933" cy="4248472"/>
          </a:xfrm>
          <a:prstGeom prst="rect">
            <a:avLst/>
          </a:prstGeom>
        </p:spPr>
      </p:pic>
      <p:sp>
        <p:nvSpPr>
          <p:cNvPr id="6" name="TextBox 5"/>
          <p:cNvSpPr txBox="1"/>
          <p:nvPr/>
        </p:nvSpPr>
        <p:spPr>
          <a:xfrm>
            <a:off x="467544" y="2564904"/>
            <a:ext cx="1800200" cy="369332"/>
          </a:xfrm>
          <a:prstGeom prst="rect">
            <a:avLst/>
          </a:prstGeom>
          <a:noFill/>
        </p:spPr>
        <p:txBody>
          <a:bodyPr wrap="square" rtlCol="0">
            <a:spAutoFit/>
          </a:bodyPr>
          <a:lstStyle/>
          <a:p>
            <a:r>
              <a:rPr lang="en-GB" dirty="0"/>
              <a:t>Title of magazine</a:t>
            </a:r>
          </a:p>
        </p:txBody>
      </p:sp>
      <p:sp>
        <p:nvSpPr>
          <p:cNvPr id="7" name="TextBox 6"/>
          <p:cNvSpPr txBox="1"/>
          <p:nvPr/>
        </p:nvSpPr>
        <p:spPr>
          <a:xfrm>
            <a:off x="459733" y="3956357"/>
            <a:ext cx="1800200" cy="369332"/>
          </a:xfrm>
          <a:prstGeom prst="rect">
            <a:avLst/>
          </a:prstGeom>
          <a:noFill/>
        </p:spPr>
        <p:txBody>
          <a:bodyPr wrap="square" rtlCol="0">
            <a:spAutoFit/>
          </a:bodyPr>
          <a:lstStyle/>
          <a:p>
            <a:r>
              <a:rPr lang="en-GB" dirty="0"/>
              <a:t>Main Photo</a:t>
            </a:r>
          </a:p>
        </p:txBody>
      </p:sp>
      <p:sp>
        <p:nvSpPr>
          <p:cNvPr id="8" name="TextBox 7"/>
          <p:cNvSpPr txBox="1"/>
          <p:nvPr/>
        </p:nvSpPr>
        <p:spPr>
          <a:xfrm>
            <a:off x="459733" y="3183645"/>
            <a:ext cx="1989151" cy="369332"/>
          </a:xfrm>
          <a:prstGeom prst="rect">
            <a:avLst/>
          </a:prstGeom>
          <a:noFill/>
        </p:spPr>
        <p:txBody>
          <a:bodyPr wrap="square" rtlCol="0">
            <a:spAutoFit/>
          </a:bodyPr>
          <a:lstStyle/>
          <a:p>
            <a:r>
              <a:rPr lang="en-GB" dirty="0"/>
              <a:t>Date of publication</a:t>
            </a:r>
          </a:p>
        </p:txBody>
      </p:sp>
      <p:sp>
        <p:nvSpPr>
          <p:cNvPr id="9" name="TextBox 8"/>
          <p:cNvSpPr txBox="1"/>
          <p:nvPr/>
        </p:nvSpPr>
        <p:spPr>
          <a:xfrm>
            <a:off x="6516216" y="4712005"/>
            <a:ext cx="1989151" cy="369332"/>
          </a:xfrm>
          <a:prstGeom prst="rect">
            <a:avLst/>
          </a:prstGeom>
          <a:noFill/>
        </p:spPr>
        <p:txBody>
          <a:bodyPr wrap="square" rtlCol="0">
            <a:spAutoFit/>
          </a:bodyPr>
          <a:lstStyle/>
          <a:p>
            <a:r>
              <a:rPr lang="en-GB" dirty="0"/>
              <a:t>List of contents</a:t>
            </a:r>
          </a:p>
        </p:txBody>
      </p:sp>
      <p:sp>
        <p:nvSpPr>
          <p:cNvPr id="10" name="TextBox 9"/>
          <p:cNvSpPr txBox="1"/>
          <p:nvPr/>
        </p:nvSpPr>
        <p:spPr>
          <a:xfrm>
            <a:off x="6488002" y="2934236"/>
            <a:ext cx="1989151" cy="369332"/>
          </a:xfrm>
          <a:prstGeom prst="rect">
            <a:avLst/>
          </a:prstGeom>
          <a:noFill/>
        </p:spPr>
        <p:txBody>
          <a:bodyPr wrap="square" rtlCol="0">
            <a:spAutoFit/>
          </a:bodyPr>
          <a:lstStyle/>
          <a:p>
            <a:r>
              <a:rPr lang="en-GB" dirty="0"/>
              <a:t>Price</a:t>
            </a:r>
          </a:p>
        </p:txBody>
      </p:sp>
      <p:sp>
        <p:nvSpPr>
          <p:cNvPr id="11" name="TextBox 10"/>
          <p:cNvSpPr txBox="1"/>
          <p:nvPr/>
        </p:nvSpPr>
        <p:spPr>
          <a:xfrm>
            <a:off x="6499740" y="6007611"/>
            <a:ext cx="1989151" cy="369332"/>
          </a:xfrm>
          <a:prstGeom prst="rect">
            <a:avLst/>
          </a:prstGeom>
          <a:noFill/>
        </p:spPr>
        <p:txBody>
          <a:bodyPr wrap="square" rtlCol="0">
            <a:spAutoFit/>
          </a:bodyPr>
          <a:lstStyle/>
          <a:p>
            <a:r>
              <a:rPr lang="en-GB" dirty="0"/>
              <a:t>Tagline</a:t>
            </a:r>
          </a:p>
        </p:txBody>
      </p:sp>
      <p:cxnSp>
        <p:nvCxnSpPr>
          <p:cNvPr id="13" name="Straight Connector 12"/>
          <p:cNvCxnSpPr>
            <a:stCxn id="6" idx="3"/>
          </p:cNvCxnSpPr>
          <p:nvPr/>
        </p:nvCxnSpPr>
        <p:spPr>
          <a:xfrm flipV="1">
            <a:off x="2267744" y="2744776"/>
            <a:ext cx="1008112" cy="4794"/>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331881" y="3368311"/>
            <a:ext cx="621059" cy="4794"/>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755877" y="4133972"/>
            <a:ext cx="1519979" cy="7051"/>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endCxn id="10" idx="1"/>
          </p:cNvCxnSpPr>
          <p:nvPr/>
        </p:nvCxnSpPr>
        <p:spPr>
          <a:xfrm flipV="1">
            <a:off x="5723831" y="3118902"/>
            <a:ext cx="764171"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5735569" y="4896671"/>
            <a:ext cx="764171"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761267" y="6201741"/>
            <a:ext cx="764171" cy="1"/>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 Box 2">
            <a:extLst>
              <a:ext uri="{FF2B5EF4-FFF2-40B4-BE49-F238E27FC236}">
                <a16:creationId xmlns:a16="http://schemas.microsoft.com/office/drawing/2014/main" id="{56C3CFCE-C8D2-797E-6F0B-E7556D603BE0}"/>
              </a:ext>
            </a:extLst>
          </p:cNvPr>
          <p:cNvSpPr txBox="1">
            <a:spLocks noChangeArrowheads="1"/>
          </p:cNvSpPr>
          <p:nvPr/>
        </p:nvSpPr>
        <p:spPr bwMode="auto">
          <a:xfrm>
            <a:off x="0" y="-3909"/>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9528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 y="501481"/>
            <a:ext cx="3220653" cy="1143000"/>
          </a:xfrm>
        </p:spPr>
        <p:txBody>
          <a:bodyPr>
            <a:normAutofit fontScale="90000"/>
          </a:bodyPr>
          <a:lstStyle/>
          <a:p>
            <a:r>
              <a:rPr lang="en-GB" sz="3600" dirty="0"/>
              <a:t>Richard Avedon: Work for Today</a:t>
            </a:r>
          </a:p>
        </p:txBody>
      </p:sp>
      <p:sp>
        <p:nvSpPr>
          <p:cNvPr id="3" name="Content Placeholder 2"/>
          <p:cNvSpPr>
            <a:spLocks noGrp="1"/>
          </p:cNvSpPr>
          <p:nvPr>
            <p:ph idx="1"/>
          </p:nvPr>
        </p:nvSpPr>
        <p:spPr>
          <a:xfrm>
            <a:off x="201142" y="1607543"/>
            <a:ext cx="3327679" cy="5256584"/>
          </a:xfrm>
        </p:spPr>
        <p:txBody>
          <a:bodyPr>
            <a:normAutofit/>
          </a:bodyPr>
          <a:lstStyle/>
          <a:p>
            <a:pPr marL="0" indent="0">
              <a:buNone/>
            </a:pPr>
            <a:r>
              <a:rPr lang="en-GB" sz="2400" b="1" dirty="0"/>
              <a:t>Magazine </a:t>
            </a:r>
          </a:p>
          <a:p>
            <a:pPr marL="0" indent="0">
              <a:buNone/>
            </a:pPr>
            <a:r>
              <a:rPr lang="en-GB" sz="2400" dirty="0"/>
              <a:t>Create your own magazine cover.</a:t>
            </a:r>
          </a:p>
          <a:p>
            <a:pPr marL="0" indent="0">
              <a:buNone/>
            </a:pPr>
            <a:r>
              <a:rPr lang="en-GB" sz="2400" dirty="0"/>
              <a:t> </a:t>
            </a:r>
          </a:p>
        </p:txBody>
      </p:sp>
      <p:grpSp>
        <p:nvGrpSpPr>
          <p:cNvPr id="6" name="Group 5"/>
          <p:cNvGrpSpPr/>
          <p:nvPr/>
        </p:nvGrpSpPr>
        <p:grpSpPr>
          <a:xfrm>
            <a:off x="2699792" y="501481"/>
            <a:ext cx="4730910" cy="5988178"/>
            <a:chOff x="1691680" y="375811"/>
            <a:chExt cx="4669136" cy="6302908"/>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95736" y="375811"/>
              <a:ext cx="4165079" cy="630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Image result for gq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14936"/>
              <a:ext cx="2700295" cy="1440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40048" y="2711657"/>
              <a:ext cx="1320768" cy="1631216"/>
            </a:xfrm>
            <a:prstGeom prst="rect">
              <a:avLst/>
            </a:prstGeom>
            <a:noFill/>
          </p:spPr>
          <p:txBody>
            <a:bodyPr wrap="square" rtlCol="0">
              <a:spAutoFit/>
            </a:bodyPr>
            <a:lstStyle/>
            <a:p>
              <a:r>
                <a:rPr lang="en-GB" sz="2000" dirty="0">
                  <a:solidFill>
                    <a:srgbClr val="A8C6EA"/>
                  </a:solidFill>
                  <a:latin typeface="Gill Sans MT" pitchFamily="34" charset="0"/>
                </a:rPr>
                <a:t>Style Upgrade</a:t>
              </a:r>
            </a:p>
            <a:p>
              <a:r>
                <a:rPr lang="en-GB" sz="2000" dirty="0">
                  <a:solidFill>
                    <a:srgbClr val="A8C6EA"/>
                  </a:solidFill>
                  <a:latin typeface="Gill Sans MT" pitchFamily="34" charset="0"/>
                </a:rPr>
                <a:t>Your 2018 Wardrobe Strategy</a:t>
              </a:r>
            </a:p>
          </p:txBody>
        </p:sp>
        <p:sp>
          <p:nvSpPr>
            <p:cNvPr id="10" name="Rectangle 9"/>
            <p:cNvSpPr/>
            <p:nvPr/>
          </p:nvSpPr>
          <p:spPr>
            <a:xfrm>
              <a:off x="3347864" y="5548064"/>
              <a:ext cx="2874627" cy="5452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691680" y="5548064"/>
              <a:ext cx="4530811" cy="954107"/>
            </a:xfrm>
            <a:prstGeom prst="rect">
              <a:avLst/>
            </a:prstGeom>
            <a:noFill/>
          </p:spPr>
          <p:txBody>
            <a:bodyPr wrap="square" rtlCol="0">
              <a:spAutoFit/>
            </a:bodyPr>
            <a:lstStyle/>
            <a:p>
              <a:pPr algn="r"/>
              <a:r>
                <a:rPr lang="en-GB" sz="3200" dirty="0">
                  <a:solidFill>
                    <a:schemeClr val="tx2">
                      <a:lumMod val="60000"/>
                      <a:lumOff val="40000"/>
                    </a:schemeClr>
                  </a:solidFill>
                  <a:latin typeface="Elephant" pitchFamily="18" charset="0"/>
                </a:rPr>
                <a:t>BECKHAM!</a:t>
              </a:r>
              <a:r>
                <a:rPr lang="en-GB" sz="3200" dirty="0">
                  <a:solidFill>
                    <a:schemeClr val="tx2">
                      <a:lumMod val="40000"/>
                      <a:lumOff val="60000"/>
                    </a:schemeClr>
                  </a:solidFill>
                  <a:latin typeface="Elephant" pitchFamily="18" charset="0"/>
                </a:rPr>
                <a:t> </a:t>
              </a:r>
            </a:p>
            <a:p>
              <a:pPr algn="r"/>
              <a:r>
                <a:rPr lang="en-GB" sz="2400" dirty="0">
                  <a:solidFill>
                    <a:schemeClr val="bg1">
                      <a:lumMod val="95000"/>
                    </a:schemeClr>
                  </a:solidFill>
                  <a:latin typeface="Elephant" pitchFamily="18" charset="0"/>
                </a:rPr>
                <a:t>The Man and the Myth</a:t>
              </a:r>
            </a:p>
          </p:txBody>
        </p:sp>
      </p:grpSp>
      <p:sp>
        <p:nvSpPr>
          <p:cNvPr id="4" name="Text Box 2">
            <a:extLst>
              <a:ext uri="{FF2B5EF4-FFF2-40B4-BE49-F238E27FC236}">
                <a16:creationId xmlns:a16="http://schemas.microsoft.com/office/drawing/2014/main" id="{94D9F190-32CB-493E-CA06-0C29E167944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65945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eeklogo.com/ads/SB_500x500_Q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seeklogo.com/ads/SB_500x500_Q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1691680" y="375811"/>
            <a:ext cx="4669136" cy="6302908"/>
            <a:chOff x="1691680" y="375811"/>
            <a:chExt cx="4669136" cy="6302908"/>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95736" y="375811"/>
              <a:ext cx="4165079" cy="630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Image result for gq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14936"/>
              <a:ext cx="2700295" cy="14401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0048" y="2711657"/>
              <a:ext cx="1320768" cy="1631216"/>
            </a:xfrm>
            <a:prstGeom prst="rect">
              <a:avLst/>
            </a:prstGeom>
            <a:noFill/>
          </p:spPr>
          <p:txBody>
            <a:bodyPr wrap="square" rtlCol="0">
              <a:spAutoFit/>
            </a:bodyPr>
            <a:lstStyle/>
            <a:p>
              <a:r>
                <a:rPr lang="en-GB" sz="2000" dirty="0">
                  <a:solidFill>
                    <a:srgbClr val="A8C6EA"/>
                  </a:solidFill>
                  <a:latin typeface="Gill Sans MT" pitchFamily="34" charset="0"/>
                </a:rPr>
                <a:t>Style Upgrade</a:t>
              </a:r>
            </a:p>
            <a:p>
              <a:r>
                <a:rPr lang="en-GB" sz="2000" dirty="0">
                  <a:solidFill>
                    <a:srgbClr val="A8C6EA"/>
                  </a:solidFill>
                  <a:latin typeface="Gill Sans MT" pitchFamily="34" charset="0"/>
                </a:rPr>
                <a:t>Your 2018 Wardrobe Strategy</a:t>
              </a:r>
            </a:p>
          </p:txBody>
        </p:sp>
        <p:sp>
          <p:nvSpPr>
            <p:cNvPr id="5" name="Rectangle 4"/>
            <p:cNvSpPr/>
            <p:nvPr/>
          </p:nvSpPr>
          <p:spPr>
            <a:xfrm>
              <a:off x="3347864" y="5548064"/>
              <a:ext cx="2874627" cy="5452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91680" y="5548064"/>
              <a:ext cx="4530811" cy="954107"/>
            </a:xfrm>
            <a:prstGeom prst="rect">
              <a:avLst/>
            </a:prstGeom>
            <a:noFill/>
          </p:spPr>
          <p:txBody>
            <a:bodyPr wrap="square" rtlCol="0">
              <a:spAutoFit/>
            </a:bodyPr>
            <a:lstStyle/>
            <a:p>
              <a:pPr algn="r"/>
              <a:r>
                <a:rPr lang="en-GB" sz="3200" dirty="0">
                  <a:solidFill>
                    <a:schemeClr val="tx2">
                      <a:lumMod val="60000"/>
                      <a:lumOff val="40000"/>
                    </a:schemeClr>
                  </a:solidFill>
                  <a:latin typeface="Elephant" pitchFamily="18" charset="0"/>
                </a:rPr>
                <a:t>BECKHAM!</a:t>
              </a:r>
              <a:r>
                <a:rPr lang="en-GB" sz="3200" dirty="0">
                  <a:solidFill>
                    <a:schemeClr val="tx2">
                      <a:lumMod val="40000"/>
                      <a:lumOff val="60000"/>
                    </a:schemeClr>
                  </a:solidFill>
                  <a:latin typeface="Elephant" pitchFamily="18" charset="0"/>
                </a:rPr>
                <a:t> </a:t>
              </a:r>
            </a:p>
            <a:p>
              <a:pPr algn="r"/>
              <a:r>
                <a:rPr lang="en-GB" sz="2400" dirty="0">
                  <a:solidFill>
                    <a:schemeClr val="bg1">
                      <a:lumMod val="95000"/>
                    </a:schemeClr>
                  </a:solidFill>
                  <a:latin typeface="Elephant" pitchFamily="18" charset="0"/>
                </a:rPr>
                <a:t>The Man and the Myth</a:t>
              </a:r>
            </a:p>
          </p:txBody>
        </p:sp>
      </p:grpSp>
      <p:sp>
        <p:nvSpPr>
          <p:cNvPr id="7" name="Text Box 2">
            <a:extLst>
              <a:ext uri="{FF2B5EF4-FFF2-40B4-BE49-F238E27FC236}">
                <a16:creationId xmlns:a16="http://schemas.microsoft.com/office/drawing/2014/main" id="{B122AAEE-162C-68FE-1AA6-FA31F16BA32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47762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7035"/>
            <a:ext cx="8229600" cy="639432"/>
          </a:xfrm>
        </p:spPr>
        <p:txBody>
          <a:bodyPr>
            <a:normAutofit fontScale="90000"/>
          </a:bodyPr>
          <a:lstStyle/>
          <a:p>
            <a:r>
              <a:rPr lang="en-GB" sz="3600" dirty="0"/>
              <a:t>Richard Avedon: Work for Today</a:t>
            </a:r>
          </a:p>
        </p:txBody>
      </p:sp>
      <p:sp>
        <p:nvSpPr>
          <p:cNvPr id="3" name="Content Placeholder 2"/>
          <p:cNvSpPr>
            <a:spLocks noGrp="1"/>
          </p:cNvSpPr>
          <p:nvPr>
            <p:ph idx="1"/>
          </p:nvPr>
        </p:nvSpPr>
        <p:spPr>
          <a:xfrm>
            <a:off x="395536" y="1196752"/>
            <a:ext cx="8229600" cy="5256584"/>
          </a:xfrm>
        </p:spPr>
        <p:txBody>
          <a:bodyPr>
            <a:normAutofit/>
          </a:bodyPr>
          <a:lstStyle/>
          <a:p>
            <a:pPr marL="514350" indent="-514350">
              <a:buAutoNum type="arabicPeriod"/>
            </a:pPr>
            <a:r>
              <a:rPr lang="en-GB" sz="2400" dirty="0"/>
              <a:t>Complete the editing of your portrait. Remember to do snips/print screens of each main edit.</a:t>
            </a:r>
          </a:p>
          <a:p>
            <a:pPr marL="514350" indent="-514350">
              <a:buAutoNum type="arabicPeriod"/>
            </a:pPr>
            <a:r>
              <a:rPr lang="en-GB" sz="2400" dirty="0"/>
              <a:t>Save your best/final edit as a jpeg. Copy and paste on to an A3 Publisher page. Print.</a:t>
            </a:r>
          </a:p>
          <a:p>
            <a:pPr marL="514350" indent="-514350">
              <a:buAutoNum type="arabicPeriod"/>
            </a:pPr>
            <a:r>
              <a:rPr lang="en-GB" sz="2400" dirty="0"/>
              <a:t>Snip your best/final edit on to your PowerPoint. Snip a Richard Avedon portrait next to as a comparison. How well do you think that you have </a:t>
            </a:r>
            <a:r>
              <a:rPr lang="en-GB" sz="2400" b="1" dirty="0"/>
              <a:t>responded to </a:t>
            </a:r>
            <a:r>
              <a:rPr lang="en-GB" sz="2400" dirty="0"/>
              <a:t>his work? What do you </a:t>
            </a:r>
            <a:r>
              <a:rPr lang="en-GB" sz="2400" b="1" dirty="0"/>
              <a:t>like</a:t>
            </a:r>
            <a:r>
              <a:rPr lang="en-GB" sz="2400" dirty="0"/>
              <a:t> about your work? What </a:t>
            </a:r>
            <a:r>
              <a:rPr lang="en-GB" sz="2400" b="1" dirty="0"/>
              <a:t>skills</a:t>
            </a:r>
            <a:r>
              <a:rPr lang="en-GB" sz="2400" dirty="0"/>
              <a:t> have you learnt? What have you </a:t>
            </a:r>
            <a:r>
              <a:rPr lang="en-GB" sz="2400" b="1" dirty="0"/>
              <a:t>enjoyed</a:t>
            </a:r>
            <a:r>
              <a:rPr lang="en-GB" sz="2400" dirty="0"/>
              <a:t> about this topic? What could you do to </a:t>
            </a:r>
            <a:r>
              <a:rPr lang="en-GB" sz="2400" b="1" dirty="0"/>
              <a:t>improve </a:t>
            </a:r>
            <a:r>
              <a:rPr lang="en-GB" sz="2400" dirty="0"/>
              <a:t>your work if you did it again?</a:t>
            </a:r>
          </a:p>
          <a:p>
            <a:pPr marL="514350" indent="-514350">
              <a:buAutoNum type="arabicPeriod"/>
            </a:pPr>
            <a:r>
              <a:rPr lang="en-GB" sz="2400" dirty="0"/>
              <a:t>Go back over your Richard Avedon PowerPoint and complete any unfinished elements.</a:t>
            </a:r>
          </a:p>
          <a:p>
            <a:pPr marL="514350" indent="-514350">
              <a:buAutoNum type="arabicPeriod"/>
            </a:pPr>
            <a:r>
              <a:rPr lang="en-GB" sz="2400" dirty="0"/>
              <a:t>Give yourself a pat on the back! </a:t>
            </a:r>
          </a:p>
        </p:txBody>
      </p:sp>
      <p:sp>
        <p:nvSpPr>
          <p:cNvPr id="6" name="Text Box 2">
            <a:extLst>
              <a:ext uri="{FF2B5EF4-FFF2-40B4-BE49-F238E27FC236}">
                <a16:creationId xmlns:a16="http://schemas.microsoft.com/office/drawing/2014/main" id="{C1602356-68F7-E23F-B0DC-06DFB6224E5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5964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37928"/>
            <a:ext cx="8229600" cy="1143000"/>
          </a:xfrm>
        </p:spPr>
        <p:txBody>
          <a:bodyPr/>
          <a:lstStyle/>
          <a:p>
            <a:r>
              <a:rPr lang="en-GB" b="1" dirty="0"/>
              <a:t>1960’s Culture: Pop Art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08920"/>
            <a:ext cx="4109503" cy="381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82623" y="545857"/>
            <a:ext cx="6167778" cy="1323439"/>
          </a:xfrm>
          <a:prstGeom prst="rect">
            <a:avLst/>
          </a:prstGeom>
        </p:spPr>
        <p:txBody>
          <a:bodyPr wrap="none">
            <a:spAutoFit/>
          </a:bodyPr>
          <a:lstStyle/>
          <a:p>
            <a:pPr algn="ctr"/>
            <a:r>
              <a:rPr lang="en-GB" sz="3600" dirty="0"/>
              <a:t>Year Nine Photography Culture: </a:t>
            </a:r>
          </a:p>
          <a:p>
            <a:pPr algn="ctr"/>
            <a:r>
              <a:rPr lang="en-GB" sz="4400" dirty="0"/>
              <a:t>Topic Two</a:t>
            </a:r>
          </a:p>
        </p:txBody>
      </p:sp>
      <p:sp>
        <p:nvSpPr>
          <p:cNvPr id="4" name="Text Box 2">
            <a:extLst>
              <a:ext uri="{FF2B5EF4-FFF2-40B4-BE49-F238E27FC236}">
                <a16:creationId xmlns:a16="http://schemas.microsoft.com/office/drawing/2014/main" id="{3022D2CD-A621-C117-6C40-129646A326D1}"/>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2314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51" y="130572"/>
            <a:ext cx="7886700" cy="994172"/>
          </a:xfrm>
        </p:spPr>
        <p:txBody>
          <a:bodyPr/>
          <a:lstStyle/>
          <a:p>
            <a:pPr algn="ctr"/>
            <a:r>
              <a:rPr lang="en-GB" b="1" dirty="0"/>
              <a:t>Photography Mini-Tasks</a:t>
            </a:r>
          </a:p>
        </p:txBody>
      </p:sp>
      <p:sp>
        <p:nvSpPr>
          <p:cNvPr id="8" name="Rectangle 7"/>
          <p:cNvSpPr/>
          <p:nvPr/>
        </p:nvSpPr>
        <p:spPr>
          <a:xfrm>
            <a:off x="569751" y="1124744"/>
            <a:ext cx="7886700" cy="5078313"/>
          </a:xfrm>
          <a:prstGeom prst="rect">
            <a:avLst/>
          </a:prstGeom>
        </p:spPr>
        <p:txBody>
          <a:bodyPr wrap="square">
            <a:spAutoFit/>
          </a:bodyPr>
          <a:lstStyle/>
          <a:p>
            <a:r>
              <a:rPr lang="en-GB" dirty="0"/>
              <a:t>During the time that you are studying from home, I will set you a series of weekly         Mini-Tasks. Could you please complete at least one mini-task each week (feel free to do more!). The Mini Task work consists of the following:</a:t>
            </a:r>
          </a:p>
          <a:p>
            <a:endParaRPr lang="en-GB" dirty="0"/>
          </a:p>
          <a:p>
            <a:pPr marL="342900" indent="-342900">
              <a:buAutoNum type="arabicPeriod"/>
            </a:pPr>
            <a:r>
              <a:rPr lang="en-GB" b="1" dirty="0"/>
              <a:t>Photographer or Artist Research</a:t>
            </a:r>
            <a:r>
              <a:rPr lang="en-GB" dirty="0"/>
              <a:t>. Find out about the photographer or artist and produce a fact file about them/a mind map of words which relate to their work/a mood board of images which show the kind of work they do, and some critical analysis of their work, using the Formal Elements words.</a:t>
            </a:r>
          </a:p>
          <a:p>
            <a:pPr marL="342900" indent="-342900">
              <a:buAutoNum type="arabicPeriod"/>
            </a:pPr>
            <a:r>
              <a:rPr lang="en-GB" dirty="0"/>
              <a:t>Each mini-task has at least one </a:t>
            </a:r>
            <a:r>
              <a:rPr lang="en-GB" b="1" dirty="0"/>
              <a:t>‘Things I can do’ </a:t>
            </a:r>
            <a:r>
              <a:rPr lang="en-GB" dirty="0"/>
              <a:t>task. Either complete the photographic task by taking at least 15 photographs, or come up with a task of your own which relates to the artist’s work and take at least 15 photographs. </a:t>
            </a:r>
          </a:p>
          <a:p>
            <a:pPr marL="342900" indent="-342900">
              <a:buAutoNum type="arabicPeriod"/>
            </a:pPr>
            <a:r>
              <a:rPr lang="en-GB" dirty="0"/>
              <a:t>Upload the photographs as a </a:t>
            </a:r>
            <a:r>
              <a:rPr lang="en-GB" b="1" dirty="0"/>
              <a:t>thumbnail set</a:t>
            </a:r>
            <a:r>
              <a:rPr lang="en-GB" dirty="0"/>
              <a:t>. </a:t>
            </a:r>
          </a:p>
          <a:p>
            <a:pPr marL="342900" indent="-342900">
              <a:buAutoNum type="arabicPeriod"/>
            </a:pPr>
            <a:r>
              <a:rPr lang="en-GB" b="1" dirty="0"/>
              <a:t>Edit one or more of the photographs</a:t>
            </a:r>
            <a:r>
              <a:rPr lang="en-GB" dirty="0"/>
              <a:t> using whatever editing package you have on your computer. Paint.net is an example. Or you can download free ones, like GIMP.</a:t>
            </a:r>
          </a:p>
          <a:p>
            <a:pPr marL="342900" indent="-342900">
              <a:buAutoNum type="arabicPeriod"/>
            </a:pPr>
            <a:r>
              <a:rPr lang="en-GB" dirty="0"/>
              <a:t>Present your weekly </a:t>
            </a:r>
            <a:r>
              <a:rPr lang="en-GB" b="1" dirty="0"/>
              <a:t>‘mini-task’ final piece</a:t>
            </a:r>
            <a:r>
              <a:rPr lang="en-GB" dirty="0"/>
              <a:t>. </a:t>
            </a:r>
          </a:p>
          <a:p>
            <a:pPr marL="342900" indent="-342900">
              <a:buAutoNum type="arabicPeriod"/>
            </a:pPr>
            <a:r>
              <a:rPr lang="en-GB" b="1" dirty="0"/>
              <a:t>Evaluate/analyse your work</a:t>
            </a:r>
            <a:r>
              <a:rPr lang="en-GB" dirty="0"/>
              <a:t>. Explain how you have responded to your artist’s work, how it links, but also how it has your own identity.</a:t>
            </a:r>
          </a:p>
        </p:txBody>
      </p:sp>
      <p:sp>
        <p:nvSpPr>
          <p:cNvPr id="3" name="Text Box 2">
            <a:extLst>
              <a:ext uri="{FF2B5EF4-FFF2-40B4-BE49-F238E27FC236}">
                <a16:creationId xmlns:a16="http://schemas.microsoft.com/office/drawing/2014/main" id="{F3DEFC99-3CD0-7DE1-8D7A-7B62351C7B8E}"/>
              </a:ext>
            </a:extLst>
          </p:cNvPr>
          <p:cNvSpPr txBox="1">
            <a:spLocks noChangeArrowheads="1"/>
          </p:cNvSpPr>
          <p:nvPr/>
        </p:nvSpPr>
        <p:spPr bwMode="auto">
          <a:xfrm>
            <a:off x="-1456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395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206"/>
            <a:ext cx="8229600" cy="1066618"/>
          </a:xfrm>
        </p:spPr>
        <p:txBody>
          <a:bodyPr>
            <a:normAutofit fontScale="90000"/>
          </a:bodyPr>
          <a:lstStyle/>
          <a:p>
            <a:r>
              <a:rPr lang="en-GB" sz="3200" dirty="0">
                <a:latin typeface="Gill Sans MT" panose="020B0502020104020203" pitchFamily="34" charset="0"/>
              </a:rPr>
              <a:t>GCSE Photography: 1960’s Culture: Mini-Tasks</a:t>
            </a:r>
            <a:br>
              <a:rPr lang="en-GB" sz="3200" dirty="0">
                <a:latin typeface="Gill Sans MT" panose="020B0502020104020203" pitchFamily="34" charset="0"/>
              </a:rPr>
            </a:br>
            <a:r>
              <a:rPr lang="en-GB" sz="3200" dirty="0">
                <a:latin typeface="Gill Sans MT" panose="020B0502020104020203" pitchFamily="34" charset="0"/>
              </a:rPr>
              <a:t>23.02-27.03.20</a:t>
            </a:r>
            <a:endParaRPr lang="en-GB" sz="3200" dirty="0"/>
          </a:p>
        </p:txBody>
      </p:sp>
      <p:grpSp>
        <p:nvGrpSpPr>
          <p:cNvPr id="8" name="Group 7"/>
          <p:cNvGrpSpPr/>
          <p:nvPr/>
        </p:nvGrpSpPr>
        <p:grpSpPr>
          <a:xfrm>
            <a:off x="143508" y="2420888"/>
            <a:ext cx="8856984" cy="2257042"/>
            <a:chOff x="107504" y="1820030"/>
            <a:chExt cx="8456818" cy="2196465"/>
          </a:xfrm>
        </p:grpSpPr>
        <p:pic>
          <p:nvPicPr>
            <p:cNvPr id="4" name="Picture 3"/>
            <p:cNvPicPr>
              <a:picLocks noChangeAspect="1"/>
            </p:cNvPicPr>
            <p:nvPr/>
          </p:nvPicPr>
          <p:blipFill>
            <a:blip r:embed="rId2"/>
            <a:stretch>
              <a:fillRect/>
            </a:stretch>
          </p:blipFill>
          <p:spPr>
            <a:xfrm>
              <a:off x="107504" y="1844825"/>
              <a:ext cx="2736304" cy="2171670"/>
            </a:xfrm>
            <a:prstGeom prst="rect">
              <a:avLst/>
            </a:prstGeom>
          </p:spPr>
        </p:pic>
        <p:pic>
          <p:nvPicPr>
            <p:cNvPr id="5" name="Picture 4"/>
            <p:cNvPicPr>
              <a:picLocks noChangeAspect="1"/>
            </p:cNvPicPr>
            <p:nvPr/>
          </p:nvPicPr>
          <p:blipFill>
            <a:blip r:embed="rId3"/>
            <a:stretch>
              <a:fillRect/>
            </a:stretch>
          </p:blipFill>
          <p:spPr>
            <a:xfrm>
              <a:off x="2977173" y="1824896"/>
              <a:ext cx="2094911" cy="2191599"/>
            </a:xfrm>
            <a:prstGeom prst="rect">
              <a:avLst/>
            </a:prstGeom>
          </p:spPr>
        </p:pic>
        <p:pic>
          <p:nvPicPr>
            <p:cNvPr id="6" name="Picture 5"/>
            <p:cNvPicPr>
              <a:picLocks noChangeAspect="1"/>
            </p:cNvPicPr>
            <p:nvPr/>
          </p:nvPicPr>
          <p:blipFill>
            <a:blip r:embed="rId4"/>
            <a:stretch>
              <a:fillRect/>
            </a:stretch>
          </p:blipFill>
          <p:spPr>
            <a:xfrm>
              <a:off x="5205449" y="1820030"/>
              <a:ext cx="1443164" cy="2196465"/>
            </a:xfrm>
            <a:prstGeom prst="rect">
              <a:avLst/>
            </a:prstGeom>
          </p:spPr>
        </p:pic>
        <p:pic>
          <p:nvPicPr>
            <p:cNvPr id="7" name="Picture 6"/>
            <p:cNvPicPr>
              <a:picLocks noChangeAspect="1"/>
            </p:cNvPicPr>
            <p:nvPr/>
          </p:nvPicPr>
          <p:blipFill>
            <a:blip r:embed="rId5"/>
            <a:stretch>
              <a:fillRect/>
            </a:stretch>
          </p:blipFill>
          <p:spPr>
            <a:xfrm>
              <a:off x="6781978" y="1820030"/>
              <a:ext cx="1782344" cy="2196465"/>
            </a:xfrm>
            <a:prstGeom prst="rect">
              <a:avLst/>
            </a:prstGeom>
          </p:spPr>
        </p:pic>
      </p:grpSp>
      <p:sp>
        <p:nvSpPr>
          <p:cNvPr id="3" name="Text Box 2">
            <a:extLst>
              <a:ext uri="{FF2B5EF4-FFF2-40B4-BE49-F238E27FC236}">
                <a16:creationId xmlns:a16="http://schemas.microsoft.com/office/drawing/2014/main" id="{2ABD08C1-BF09-1946-E86F-90051E458812}"/>
              </a:ext>
            </a:extLst>
          </p:cNvPr>
          <p:cNvSpPr txBox="1">
            <a:spLocks noChangeArrowheads="1"/>
          </p:cNvSpPr>
          <p:nvPr/>
        </p:nvSpPr>
        <p:spPr bwMode="auto">
          <a:xfrm>
            <a:off x="-1838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630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latin typeface="Gill Sans MT" panose="020B0502020104020203" pitchFamily="34" charset="0"/>
              </a:rPr>
              <a:t>Photography Culture: 1960’s</a:t>
            </a:r>
          </a:p>
        </p:txBody>
      </p:sp>
      <p:sp>
        <p:nvSpPr>
          <p:cNvPr id="3" name="Content Placeholder 2"/>
          <p:cNvSpPr>
            <a:spLocks noGrp="1"/>
          </p:cNvSpPr>
          <p:nvPr>
            <p:ph idx="1"/>
          </p:nvPr>
        </p:nvSpPr>
        <p:spPr>
          <a:xfrm>
            <a:off x="323528" y="1417638"/>
            <a:ext cx="8640960" cy="4233069"/>
          </a:xfrm>
        </p:spPr>
        <p:txBody>
          <a:bodyPr/>
          <a:lstStyle/>
          <a:p>
            <a:pPr marL="0" indent="0">
              <a:buNone/>
            </a:pPr>
            <a:r>
              <a:rPr lang="en-GB" b="1" dirty="0"/>
              <a:t>Task Two: Photography Culture: 1960’s-Mood Board.</a:t>
            </a:r>
          </a:p>
          <a:p>
            <a:pPr marL="0" indent="0">
              <a:buNone/>
            </a:pPr>
            <a:r>
              <a:rPr lang="en-GB" dirty="0"/>
              <a:t>Produce a </a:t>
            </a:r>
            <a:r>
              <a:rPr lang="en-GB" b="1" dirty="0"/>
              <a:t>Mood Board of Images </a:t>
            </a:r>
            <a:r>
              <a:rPr lang="en-GB" dirty="0"/>
              <a:t>which sum up 1960’s culture in terms of Photography/Photographers, Artists/Painters, Graphic Designers and Music/Musicians.</a:t>
            </a:r>
          </a:p>
        </p:txBody>
      </p:sp>
      <p:sp>
        <p:nvSpPr>
          <p:cNvPr id="6" name="Text Box 2">
            <a:extLst>
              <a:ext uri="{FF2B5EF4-FFF2-40B4-BE49-F238E27FC236}">
                <a16:creationId xmlns:a16="http://schemas.microsoft.com/office/drawing/2014/main" id="{1672AF32-E896-5F4D-F132-CAE9437AF05E}"/>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482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708" y="908720"/>
            <a:ext cx="6172200" cy="3394472"/>
          </a:xfrm>
        </p:spPr>
        <p:txBody>
          <a:bodyPr/>
          <a:lstStyle/>
          <a:p>
            <a:pPr marL="0" indent="0">
              <a:buNone/>
            </a:pPr>
            <a:r>
              <a:rPr lang="en-GB" dirty="0">
                <a:latin typeface="Gill Sans MT" panose="020B0502020104020203" pitchFamily="34" charset="0"/>
              </a:rPr>
              <a:t>PHOTOGRAPHY MINI TASKS: Richard Hamilton</a:t>
            </a:r>
          </a:p>
        </p:txBody>
      </p:sp>
      <p:sp>
        <p:nvSpPr>
          <p:cNvPr id="5" name="TextBox 4"/>
          <p:cNvSpPr txBox="1"/>
          <p:nvPr/>
        </p:nvSpPr>
        <p:spPr>
          <a:xfrm>
            <a:off x="1627571" y="5321917"/>
            <a:ext cx="5906337" cy="1384995"/>
          </a:xfrm>
          <a:prstGeom prst="rect">
            <a:avLst/>
          </a:prstGeom>
          <a:noFill/>
        </p:spPr>
        <p:txBody>
          <a:bodyPr wrap="square" rtlCol="0">
            <a:spAutoFit/>
          </a:bodyPr>
          <a:lstStyle/>
          <a:p>
            <a:r>
              <a:rPr lang="en-GB" sz="2100" dirty="0"/>
              <a:t>Things I could do: Make a collage by cutting and gluing photographs from newspapers or magazines and make your own Richard Hamilton style pop art work.  </a:t>
            </a:r>
          </a:p>
        </p:txBody>
      </p:sp>
      <p:sp>
        <p:nvSpPr>
          <p:cNvPr id="7" name="Title 1"/>
          <p:cNvSpPr>
            <a:spLocks noGrp="1"/>
          </p:cNvSpPr>
          <p:nvPr>
            <p:ph type="title"/>
          </p:nvPr>
        </p:nvSpPr>
        <p:spPr>
          <a:xfrm>
            <a:off x="1570270" y="174236"/>
            <a:ext cx="6172200" cy="857250"/>
          </a:xfrm>
        </p:spPr>
        <p:txBody>
          <a:bodyPr>
            <a:normAutofit/>
          </a:bodyPr>
          <a:lstStyle/>
          <a:p>
            <a:r>
              <a:rPr lang="en-GB" sz="2700" dirty="0">
                <a:latin typeface="Gill Sans MT" panose="020B0502020104020203" pitchFamily="34" charset="0"/>
              </a:rPr>
              <a:t>GCSE Photography: 1960’s Culture</a:t>
            </a:r>
          </a:p>
        </p:txBody>
      </p:sp>
      <p:pic>
        <p:nvPicPr>
          <p:cNvPr id="6" name="Picture 5"/>
          <p:cNvPicPr>
            <a:picLocks noChangeAspect="1"/>
          </p:cNvPicPr>
          <p:nvPr/>
        </p:nvPicPr>
        <p:blipFill>
          <a:blip r:embed="rId2"/>
          <a:stretch>
            <a:fillRect/>
          </a:stretch>
        </p:blipFill>
        <p:spPr>
          <a:xfrm>
            <a:off x="2411760" y="2065917"/>
            <a:ext cx="3744416" cy="2971759"/>
          </a:xfrm>
          <a:prstGeom prst="rect">
            <a:avLst/>
          </a:prstGeom>
        </p:spPr>
      </p:pic>
      <p:sp>
        <p:nvSpPr>
          <p:cNvPr id="2" name="Text Box 2">
            <a:extLst>
              <a:ext uri="{FF2B5EF4-FFF2-40B4-BE49-F238E27FC236}">
                <a16:creationId xmlns:a16="http://schemas.microsoft.com/office/drawing/2014/main" id="{5BA0386B-BEF4-92D6-BA95-50BC4E745926}"/>
              </a:ext>
            </a:extLst>
          </p:cNvPr>
          <p:cNvSpPr txBox="1">
            <a:spLocks noChangeArrowheads="1"/>
          </p:cNvSpPr>
          <p:nvPr/>
        </p:nvSpPr>
        <p:spPr bwMode="auto">
          <a:xfrm>
            <a:off x="0" y="-1977"/>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17499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3" y="908720"/>
            <a:ext cx="7776864" cy="3394472"/>
          </a:xfrm>
        </p:spPr>
        <p:txBody>
          <a:bodyPr/>
          <a:lstStyle/>
          <a:p>
            <a:pPr marL="0" indent="0">
              <a:buNone/>
            </a:pPr>
            <a:r>
              <a:rPr lang="en-GB" dirty="0">
                <a:latin typeface="Gill Sans MT" panose="020B0502020104020203" pitchFamily="34" charset="0"/>
              </a:rPr>
              <a:t>PHOTOGRAPHY MINI TASKS:  </a:t>
            </a:r>
          </a:p>
          <a:p>
            <a:pPr marL="0" indent="0">
              <a:buNone/>
            </a:pPr>
            <a:r>
              <a:rPr lang="en-GB" dirty="0">
                <a:latin typeface="Gill Sans MT" panose="020B0502020104020203" pitchFamily="34" charset="0"/>
              </a:rPr>
              <a:t>Andy Warhol</a:t>
            </a:r>
          </a:p>
        </p:txBody>
      </p:sp>
      <p:sp>
        <p:nvSpPr>
          <p:cNvPr id="5" name="TextBox 4"/>
          <p:cNvSpPr txBox="1"/>
          <p:nvPr/>
        </p:nvSpPr>
        <p:spPr>
          <a:xfrm>
            <a:off x="1762847" y="5291646"/>
            <a:ext cx="5906337" cy="1061829"/>
          </a:xfrm>
          <a:prstGeom prst="rect">
            <a:avLst/>
          </a:prstGeom>
          <a:noFill/>
        </p:spPr>
        <p:txBody>
          <a:bodyPr wrap="square" rtlCol="0">
            <a:spAutoFit/>
          </a:bodyPr>
          <a:lstStyle/>
          <a:p>
            <a:r>
              <a:rPr lang="en-GB" sz="2100" dirty="0"/>
              <a:t>Things I could do: Take photographs of fruit or vegetables against a white background. Then take photographs of stages of peeling/cutting the fruit.   </a:t>
            </a:r>
          </a:p>
        </p:txBody>
      </p:sp>
      <p:sp>
        <p:nvSpPr>
          <p:cNvPr id="7" name="Title 1"/>
          <p:cNvSpPr>
            <a:spLocks noGrp="1"/>
          </p:cNvSpPr>
          <p:nvPr>
            <p:ph type="title"/>
          </p:nvPr>
        </p:nvSpPr>
        <p:spPr>
          <a:xfrm>
            <a:off x="1570270" y="174236"/>
            <a:ext cx="6172200" cy="857250"/>
          </a:xfrm>
        </p:spPr>
        <p:txBody>
          <a:bodyPr>
            <a:normAutofit/>
          </a:bodyPr>
          <a:lstStyle/>
          <a:p>
            <a:r>
              <a:rPr lang="en-GB" sz="2700" dirty="0">
                <a:latin typeface="Gill Sans MT" panose="020B0502020104020203" pitchFamily="34" charset="0"/>
              </a:rPr>
              <a:t>GCSE Photography: 1960’s Culture</a:t>
            </a:r>
          </a:p>
        </p:txBody>
      </p:sp>
      <p:pic>
        <p:nvPicPr>
          <p:cNvPr id="2" name="Picture 1"/>
          <p:cNvPicPr>
            <a:picLocks noChangeAspect="1"/>
          </p:cNvPicPr>
          <p:nvPr/>
        </p:nvPicPr>
        <p:blipFill>
          <a:blip r:embed="rId2"/>
          <a:stretch>
            <a:fillRect/>
          </a:stretch>
        </p:blipFill>
        <p:spPr>
          <a:xfrm>
            <a:off x="3275856" y="1700808"/>
            <a:ext cx="3189653" cy="3336868"/>
          </a:xfrm>
          <a:prstGeom prst="rect">
            <a:avLst/>
          </a:prstGeom>
        </p:spPr>
      </p:pic>
      <p:sp>
        <p:nvSpPr>
          <p:cNvPr id="4" name="Text Box 2">
            <a:extLst>
              <a:ext uri="{FF2B5EF4-FFF2-40B4-BE49-F238E27FC236}">
                <a16:creationId xmlns:a16="http://schemas.microsoft.com/office/drawing/2014/main" id="{7F9A1495-3770-5F45-A061-F0915AFF875B}"/>
              </a:ext>
            </a:extLst>
          </p:cNvPr>
          <p:cNvSpPr txBox="1">
            <a:spLocks noChangeArrowheads="1"/>
          </p:cNvSpPr>
          <p:nvPr/>
        </p:nvSpPr>
        <p:spPr bwMode="auto">
          <a:xfrm>
            <a:off x="0" y="-1977"/>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0361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7776864" cy="3394472"/>
          </a:xfrm>
        </p:spPr>
        <p:txBody>
          <a:bodyPr/>
          <a:lstStyle/>
          <a:p>
            <a:pPr marL="0" indent="0">
              <a:buNone/>
            </a:pPr>
            <a:r>
              <a:rPr lang="en-GB" dirty="0">
                <a:latin typeface="Gill Sans MT" panose="020B0502020104020203" pitchFamily="34" charset="0"/>
              </a:rPr>
              <a:t>PHOTOGRAPHY MINI TASKS:  </a:t>
            </a:r>
          </a:p>
          <a:p>
            <a:pPr marL="0" indent="0">
              <a:buNone/>
            </a:pPr>
            <a:r>
              <a:rPr lang="en-GB" dirty="0">
                <a:latin typeface="Gill Sans MT" panose="020B0502020104020203" pitchFamily="34" charset="0"/>
              </a:rPr>
              <a:t>Andy Warhol</a:t>
            </a:r>
          </a:p>
        </p:txBody>
      </p:sp>
      <p:sp>
        <p:nvSpPr>
          <p:cNvPr id="5" name="TextBox 4"/>
          <p:cNvSpPr txBox="1"/>
          <p:nvPr/>
        </p:nvSpPr>
        <p:spPr>
          <a:xfrm>
            <a:off x="1762847" y="5291646"/>
            <a:ext cx="5906337" cy="1061829"/>
          </a:xfrm>
          <a:prstGeom prst="rect">
            <a:avLst/>
          </a:prstGeom>
          <a:noFill/>
        </p:spPr>
        <p:txBody>
          <a:bodyPr wrap="square" rtlCol="0">
            <a:spAutoFit/>
          </a:bodyPr>
          <a:lstStyle/>
          <a:p>
            <a:r>
              <a:rPr lang="en-GB" sz="2100" dirty="0"/>
              <a:t>Things I could do: Take photographs of tinned food around the home in unusual places. For example: in the bathroom, on your pillow, sitting on the sofa.     </a:t>
            </a:r>
          </a:p>
        </p:txBody>
      </p:sp>
      <p:sp>
        <p:nvSpPr>
          <p:cNvPr id="7" name="Title 1"/>
          <p:cNvSpPr>
            <a:spLocks noGrp="1"/>
          </p:cNvSpPr>
          <p:nvPr>
            <p:ph type="title"/>
          </p:nvPr>
        </p:nvSpPr>
        <p:spPr>
          <a:xfrm>
            <a:off x="1570270" y="174236"/>
            <a:ext cx="6172200" cy="857250"/>
          </a:xfrm>
        </p:spPr>
        <p:txBody>
          <a:bodyPr>
            <a:normAutofit/>
          </a:bodyPr>
          <a:lstStyle/>
          <a:p>
            <a:r>
              <a:rPr lang="en-GB" sz="2700" dirty="0">
                <a:latin typeface="Gill Sans MT" panose="020B0502020104020203" pitchFamily="34" charset="0"/>
              </a:rPr>
              <a:t>GCSE Photography: 1960’s Culture</a:t>
            </a:r>
          </a:p>
        </p:txBody>
      </p:sp>
      <p:pic>
        <p:nvPicPr>
          <p:cNvPr id="6" name="Picture 5"/>
          <p:cNvPicPr>
            <a:picLocks noChangeAspect="1"/>
          </p:cNvPicPr>
          <p:nvPr/>
        </p:nvPicPr>
        <p:blipFill>
          <a:blip r:embed="rId2"/>
          <a:stretch>
            <a:fillRect/>
          </a:stretch>
        </p:blipFill>
        <p:spPr>
          <a:xfrm>
            <a:off x="3557761" y="1656990"/>
            <a:ext cx="2238376" cy="3406760"/>
          </a:xfrm>
          <a:prstGeom prst="rect">
            <a:avLst/>
          </a:prstGeom>
        </p:spPr>
      </p:pic>
      <p:sp>
        <p:nvSpPr>
          <p:cNvPr id="2" name="Text Box 2">
            <a:extLst>
              <a:ext uri="{FF2B5EF4-FFF2-40B4-BE49-F238E27FC236}">
                <a16:creationId xmlns:a16="http://schemas.microsoft.com/office/drawing/2014/main" id="{EC30B077-E1C9-285B-CB1C-0238750CA7CE}"/>
              </a:ext>
            </a:extLst>
          </p:cNvPr>
          <p:cNvSpPr txBox="1">
            <a:spLocks noChangeArrowheads="1"/>
          </p:cNvSpPr>
          <p:nvPr/>
        </p:nvSpPr>
        <p:spPr bwMode="auto">
          <a:xfrm>
            <a:off x="0" y="-1977"/>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69910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7776864" cy="3394472"/>
          </a:xfrm>
        </p:spPr>
        <p:txBody>
          <a:bodyPr/>
          <a:lstStyle/>
          <a:p>
            <a:pPr marL="0" indent="0">
              <a:buNone/>
            </a:pPr>
            <a:r>
              <a:rPr lang="en-GB" dirty="0">
                <a:latin typeface="Gill Sans MT" panose="020B0502020104020203" pitchFamily="34" charset="0"/>
              </a:rPr>
              <a:t>PHOTOGRAPHY MINI TASKS:  </a:t>
            </a:r>
          </a:p>
          <a:p>
            <a:pPr marL="0" indent="0">
              <a:buNone/>
            </a:pPr>
            <a:r>
              <a:rPr lang="en-GB" dirty="0">
                <a:latin typeface="Gill Sans MT" panose="020B0502020104020203" pitchFamily="34" charset="0"/>
              </a:rPr>
              <a:t>David </a:t>
            </a:r>
            <a:r>
              <a:rPr lang="en-GB" dirty="0" err="1">
                <a:latin typeface="Gill Sans MT" panose="020B0502020104020203" pitchFamily="34" charset="0"/>
              </a:rPr>
              <a:t>Hockney</a:t>
            </a:r>
            <a:endParaRPr lang="en-GB" dirty="0">
              <a:latin typeface="Gill Sans MT" panose="020B0502020104020203" pitchFamily="34" charset="0"/>
            </a:endParaRPr>
          </a:p>
        </p:txBody>
      </p:sp>
      <p:sp>
        <p:nvSpPr>
          <p:cNvPr id="5" name="TextBox 4"/>
          <p:cNvSpPr txBox="1"/>
          <p:nvPr/>
        </p:nvSpPr>
        <p:spPr>
          <a:xfrm>
            <a:off x="1727263" y="5059450"/>
            <a:ext cx="6553569" cy="1708160"/>
          </a:xfrm>
          <a:prstGeom prst="rect">
            <a:avLst/>
          </a:prstGeom>
          <a:noFill/>
        </p:spPr>
        <p:txBody>
          <a:bodyPr wrap="square" rtlCol="0">
            <a:spAutoFit/>
          </a:bodyPr>
          <a:lstStyle/>
          <a:p>
            <a:r>
              <a:rPr lang="en-GB" sz="2100" dirty="0"/>
              <a:t>Things I could do: Take close-up photographs of an object/person that combine to make the whole photograph when uploaded on to a computer and made into a collage. Cut up a portrait/s from a magazine and rearrange in a Hockney style.   </a:t>
            </a:r>
          </a:p>
        </p:txBody>
      </p:sp>
      <p:sp>
        <p:nvSpPr>
          <p:cNvPr id="7" name="Title 1"/>
          <p:cNvSpPr>
            <a:spLocks noGrp="1"/>
          </p:cNvSpPr>
          <p:nvPr>
            <p:ph type="title"/>
          </p:nvPr>
        </p:nvSpPr>
        <p:spPr>
          <a:xfrm>
            <a:off x="1570270" y="174236"/>
            <a:ext cx="6172200" cy="857250"/>
          </a:xfrm>
        </p:spPr>
        <p:txBody>
          <a:bodyPr>
            <a:normAutofit/>
          </a:bodyPr>
          <a:lstStyle/>
          <a:p>
            <a:r>
              <a:rPr lang="en-GB" sz="2700" dirty="0">
                <a:latin typeface="Gill Sans MT" panose="020B0502020104020203" pitchFamily="34" charset="0"/>
              </a:rPr>
              <a:t>GCSE Photography: 1960’s Culture</a:t>
            </a:r>
          </a:p>
        </p:txBody>
      </p:sp>
      <p:pic>
        <p:nvPicPr>
          <p:cNvPr id="2" name="Picture 1"/>
          <p:cNvPicPr>
            <a:picLocks noChangeAspect="1"/>
          </p:cNvPicPr>
          <p:nvPr/>
        </p:nvPicPr>
        <p:blipFill>
          <a:blip r:embed="rId2"/>
          <a:stretch>
            <a:fillRect/>
          </a:stretch>
        </p:blipFill>
        <p:spPr>
          <a:xfrm>
            <a:off x="3635896" y="1556792"/>
            <a:ext cx="2736304" cy="3372074"/>
          </a:xfrm>
          <a:prstGeom prst="rect">
            <a:avLst/>
          </a:prstGeom>
        </p:spPr>
      </p:pic>
      <p:sp>
        <p:nvSpPr>
          <p:cNvPr id="4" name="Text Box 2">
            <a:extLst>
              <a:ext uri="{FF2B5EF4-FFF2-40B4-BE49-F238E27FC236}">
                <a16:creationId xmlns:a16="http://schemas.microsoft.com/office/drawing/2014/main" id="{A1735B1D-45C7-F9A2-BC05-CCC53B32523B}"/>
              </a:ext>
            </a:extLst>
          </p:cNvPr>
          <p:cNvSpPr txBox="1">
            <a:spLocks noChangeArrowheads="1"/>
          </p:cNvSpPr>
          <p:nvPr/>
        </p:nvSpPr>
        <p:spPr bwMode="auto">
          <a:xfrm>
            <a:off x="0" y="-1977"/>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06959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395536" y="908720"/>
            <a:ext cx="8092440" cy="4839786"/>
          </a:xfrm>
          <a:prstGeom prst="rect">
            <a:avLst/>
          </a:prstGeom>
          <a:noFill/>
        </p:spPr>
        <p:txBody>
          <a:bodyPr wrap="square">
            <a:spAutoFit/>
          </a:bodyPr>
          <a:lstStyle/>
          <a:p>
            <a:pPr defTabSz="685800">
              <a:tabLst>
                <a:tab pos="2149316" algn="ctr"/>
                <a:tab pos="4298633" algn="r"/>
              </a:tabLst>
            </a:pPr>
            <a:r>
              <a:rPr lang="en-GB" sz="1350" b="1" dirty="0">
                <a:solidFill>
                  <a:srgbClr val="0088CE"/>
                </a:solidFill>
                <a:latin typeface="Arial" panose="020B0604020202020204" pitchFamily="34" charset="0"/>
                <a:cs typeface="Arial" panose="020B0604020202020204" pitchFamily="34" charset="0"/>
              </a:rPr>
              <a:t>Art</a:t>
            </a:r>
          </a:p>
          <a:p>
            <a:pPr defTabSz="685800">
              <a:tabLst>
                <a:tab pos="2149316" algn="ctr"/>
                <a:tab pos="4298633" algn="r"/>
              </a:tabLst>
            </a:pPr>
            <a:r>
              <a:rPr lang="en-GB" sz="9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Jayne Stillman</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2"/>
              </a:rPr>
              <a:t>jayne.stillman@hants.gov.uk</a:t>
            </a: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For further details on the full range of services available please contact us using the following email: </a:t>
            </a:r>
            <a:r>
              <a:rPr lang="en-GB" sz="1100" dirty="0">
                <a:solidFill>
                  <a:prstClr val="black"/>
                </a:solidFill>
                <a:latin typeface="Arial" panose="020B0604020202020204" pitchFamily="34" charset="0"/>
                <a:cs typeface="Arial" panose="020B0604020202020204" pitchFamily="34" charset="0"/>
                <a:hlinkClick r:id="rId3"/>
              </a:rPr>
              <a:t>htlcdev@hants.gov.uk</a:t>
            </a: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b="1" dirty="0">
                <a:solidFill>
                  <a:srgbClr val="0088CE"/>
                </a:solidFill>
                <a:latin typeface="Arial" panose="020B0604020202020204" pitchFamily="34" charset="0"/>
                <a:cs typeface="Arial" panose="020B0604020202020204" pitchFamily="34" charset="0"/>
              </a:rPr>
              <a:t>Upcoming Courses</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100" dirty="0">
                <a:solidFill>
                  <a:prstClr val="black"/>
                </a:solidFill>
                <a:latin typeface="Arial" panose="020B0604020202020204" pitchFamily="34" charset="0"/>
                <a:cs typeface="Arial" panose="020B0604020202020204" pitchFamily="34" charset="0"/>
                <a:hlinkClick r:id="rId4"/>
              </a:rPr>
              <a:t>here</a:t>
            </a:r>
            <a:r>
              <a:rPr lang="en-GB" sz="1100" dirty="0">
                <a:solidFill>
                  <a:prstClr val="black"/>
                </a:solidFill>
                <a:latin typeface="Arial" panose="020B0604020202020204" pitchFamily="34" charset="0"/>
                <a:cs typeface="Arial" panose="020B0604020202020204" pitchFamily="34" charset="0"/>
              </a:rPr>
              <a:t>.</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5"/>
              </a:rPr>
              <a:t>English</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6"/>
              </a:rPr>
              <a:t>Maths</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7"/>
              </a:rPr>
              <a:t>Science</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8"/>
              </a:rPr>
              <a:t>Geography</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9"/>
              </a:rPr>
              <a:t>RE</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0"/>
              </a:rPr>
              <a:t>History</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1"/>
              </a:rPr>
              <a:t>Leadership</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2"/>
              </a:rPr>
              <a:t>Computing</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3"/>
              </a:rPr>
              <a:t>Art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4"/>
              </a:rPr>
              <a:t>D&amp;T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5"/>
              </a:rPr>
              <a:t>Assessment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6"/>
              </a:rPr>
              <a:t>Support Staff</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7"/>
              </a:rPr>
              <a:t>SEN</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8"/>
              </a:rPr>
              <a:t>TED</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9"/>
              </a:rPr>
              <a:t>MFL</a:t>
            </a:r>
            <a:endParaRPr lang="en-GB"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258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323528" y="692696"/>
            <a:ext cx="8084820" cy="3647152"/>
          </a:xfrm>
          <a:prstGeom prst="rect">
            <a:avLst/>
          </a:prstGeom>
          <a:noFill/>
        </p:spPr>
        <p:txBody>
          <a:bodyPr wrap="square">
            <a:spAutoFit/>
          </a:bodyPr>
          <a:lstStyle/>
          <a:p>
            <a:pPr defTabSz="685800">
              <a:tabLst>
                <a:tab pos="2149316" algn="ctr"/>
                <a:tab pos="4298633" algn="r"/>
              </a:tabLst>
            </a:pPr>
            <a:r>
              <a:rPr lang="en-GB" b="1" dirty="0">
                <a:solidFill>
                  <a:srgbClr val="0088CE"/>
                </a:solidFill>
                <a:latin typeface="Arial" panose="020B0604020202020204" pitchFamily="34" charset="0"/>
                <a:ea typeface="Calibri" panose="020F0502020204030204" pitchFamily="34" charset="0"/>
                <a:cs typeface="Arial" panose="020B0604020202020204" pitchFamily="34" charset="0"/>
              </a:rPr>
              <a:t>Terms and conditions</a:t>
            </a:r>
            <a:endParaRPr lang="en-GB"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tabLst>
                <a:tab pos="2149316" algn="ctr"/>
                <a:tab pos="4298633" algn="r"/>
              </a:tabLst>
            </a:pPr>
            <a:r>
              <a:rPr lang="en-GB" sz="9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Terms of licence</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download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save this resource on your computer</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claim this resource as your own</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36922" indent="-136922" defTabSz="685800" fontAlgn="base" hangingPunct="0">
              <a:buFont typeface="Arial" panose="020B0604020202020204" pitchFamily="34" charset="0"/>
              <a:buChar cha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7" y="116632"/>
            <a:ext cx="7772400" cy="1470025"/>
          </a:xfrm>
        </p:spPr>
        <p:txBody>
          <a:bodyPr>
            <a:normAutofit/>
          </a:bodyPr>
          <a:lstStyle/>
          <a:p>
            <a:r>
              <a:rPr lang="en-GB" sz="3600" dirty="0"/>
              <a:t>Year Nine Photography Culture: 1960’s</a:t>
            </a:r>
          </a:p>
        </p:txBody>
      </p:sp>
      <p:sp>
        <p:nvSpPr>
          <p:cNvPr id="3" name="Subtitle 2"/>
          <p:cNvSpPr>
            <a:spLocks noGrp="1"/>
          </p:cNvSpPr>
          <p:nvPr>
            <p:ph type="subTitle" idx="1"/>
          </p:nvPr>
        </p:nvSpPr>
        <p:spPr>
          <a:xfrm>
            <a:off x="1331640" y="1196752"/>
            <a:ext cx="6400800" cy="1752600"/>
          </a:xfrm>
        </p:spPr>
        <p:txBody>
          <a:bodyPr>
            <a:normAutofit/>
          </a:bodyPr>
          <a:lstStyle/>
          <a:p>
            <a:r>
              <a:rPr lang="en-GB" sz="4400" dirty="0">
                <a:solidFill>
                  <a:schemeClr val="tx1"/>
                </a:solidFill>
              </a:rPr>
              <a:t>Topic One:                    </a:t>
            </a:r>
            <a:r>
              <a:rPr lang="en-GB" sz="4400" b="1" dirty="0">
                <a:solidFill>
                  <a:schemeClr val="tx1"/>
                </a:solidFill>
              </a:rPr>
              <a:t>Portrait Photography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61" y="2780928"/>
            <a:ext cx="3554613" cy="367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a:extLst>
              <a:ext uri="{FF2B5EF4-FFF2-40B4-BE49-F238E27FC236}">
                <a16:creationId xmlns:a16="http://schemas.microsoft.com/office/drawing/2014/main" id="{8FC06C0D-DC51-2767-1701-2A9E38FD2D6C}"/>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2249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Photography</a:t>
            </a:r>
          </a:p>
        </p:txBody>
      </p:sp>
      <p:sp>
        <p:nvSpPr>
          <p:cNvPr id="3" name="Content Placeholder 2"/>
          <p:cNvSpPr>
            <a:spLocks noGrp="1"/>
          </p:cNvSpPr>
          <p:nvPr>
            <p:ph idx="1"/>
          </p:nvPr>
        </p:nvSpPr>
        <p:spPr>
          <a:xfrm>
            <a:off x="395536" y="1196752"/>
            <a:ext cx="8229600" cy="5184576"/>
          </a:xfrm>
        </p:spPr>
        <p:txBody>
          <a:bodyPr>
            <a:normAutofit fontScale="92500" lnSpcReduction="20000"/>
          </a:bodyPr>
          <a:lstStyle/>
          <a:p>
            <a:pPr marL="0" indent="0">
              <a:buNone/>
            </a:pPr>
            <a:r>
              <a:rPr lang="en-GB" sz="2800" b="1" dirty="0"/>
              <a:t>Artist Research:</a:t>
            </a:r>
          </a:p>
          <a:p>
            <a:pPr marL="0" indent="0">
              <a:buNone/>
            </a:pPr>
            <a:r>
              <a:rPr lang="en-GB" sz="2800" dirty="0"/>
              <a:t>Choose a photographer whose work you like, who worked in the 1960’s.</a:t>
            </a:r>
          </a:p>
          <a:p>
            <a:pPr marL="0" indent="0">
              <a:buNone/>
            </a:pPr>
            <a:r>
              <a:rPr lang="en-GB" sz="2800" dirty="0"/>
              <a:t>Once you have chosen an appropriate photographer, please do the following tasks:</a:t>
            </a:r>
          </a:p>
          <a:p>
            <a:pPr marL="514350" indent="-514350">
              <a:buAutoNum type="arabicPeriod"/>
            </a:pPr>
            <a:r>
              <a:rPr lang="en-GB" sz="2800" b="1" dirty="0"/>
              <a:t>Fact File</a:t>
            </a:r>
            <a:r>
              <a:rPr lang="en-GB" sz="2800" dirty="0"/>
              <a:t>: Five facts about your photographer.</a:t>
            </a:r>
          </a:p>
          <a:p>
            <a:pPr marL="514350" indent="-514350">
              <a:buAutoNum type="arabicPeriod"/>
            </a:pPr>
            <a:r>
              <a:rPr lang="en-GB" sz="2800" b="1" dirty="0"/>
              <a:t>Examples of their work</a:t>
            </a:r>
            <a:r>
              <a:rPr lang="en-GB" sz="2800" dirty="0"/>
              <a:t>: choose five photographs from their body of work. Copy and paste them on to your PowerPoint.</a:t>
            </a:r>
          </a:p>
          <a:p>
            <a:pPr marL="514350" indent="-514350">
              <a:buAutoNum type="arabicPeriod"/>
            </a:pPr>
            <a:r>
              <a:rPr lang="en-GB" sz="2800" b="1" dirty="0"/>
              <a:t>‘I like this about their work…’ </a:t>
            </a:r>
            <a:r>
              <a:rPr lang="en-GB" sz="2800" dirty="0"/>
              <a:t>Looking at the photographs you have chosen, write down five things about their work which you like/you are inspired by. </a:t>
            </a:r>
          </a:p>
          <a:p>
            <a:pPr marL="514350" indent="-514350">
              <a:buAutoNum type="arabicPeriod"/>
            </a:pPr>
            <a:r>
              <a:rPr lang="en-GB" sz="2800" b="1" dirty="0"/>
              <a:t>Detailed Analysis</a:t>
            </a:r>
            <a:r>
              <a:rPr lang="en-GB" sz="2800" dirty="0"/>
              <a:t>: Choose one particular photograph, and use the pointers on the next slide to analyse it.</a:t>
            </a:r>
          </a:p>
        </p:txBody>
      </p:sp>
      <p:sp>
        <p:nvSpPr>
          <p:cNvPr id="6" name="Text Box 2">
            <a:extLst>
              <a:ext uri="{FF2B5EF4-FFF2-40B4-BE49-F238E27FC236}">
                <a16:creationId xmlns:a16="http://schemas.microsoft.com/office/drawing/2014/main" id="{6CFC7881-1659-28D6-2403-0FB34019B9FF}"/>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408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95536" y="1196752"/>
            <a:ext cx="8229600" cy="4525963"/>
          </a:xfrm>
        </p:spPr>
        <p:txBody>
          <a:bodyPr>
            <a:normAutofit/>
          </a:bodyPr>
          <a:lstStyle/>
          <a:p>
            <a:r>
              <a:rPr lang="en-GB" b="1" dirty="0"/>
              <a:t>Artist research: Detailed Analysis</a:t>
            </a:r>
          </a:p>
          <a:p>
            <a:r>
              <a:rPr lang="en-GB" u="sng" dirty="0"/>
              <a:t>Choose one of the photographs to analyse.</a:t>
            </a:r>
          </a:p>
          <a:p>
            <a:r>
              <a:rPr lang="en-GB" dirty="0"/>
              <a:t>1. Describe the photograph as if you were talking about it to someone over the phone.</a:t>
            </a:r>
          </a:p>
          <a:p>
            <a:r>
              <a:rPr lang="en-GB" dirty="0"/>
              <a:t>2. Explain how you think the photograph was taken. Discuss the composition, lighting etc.</a:t>
            </a:r>
          </a:p>
          <a:p>
            <a:r>
              <a:rPr lang="en-GB" dirty="0"/>
              <a:t>3. How does the photograph make you feel? What do you like about it? </a:t>
            </a:r>
          </a:p>
        </p:txBody>
      </p:sp>
      <p:sp>
        <p:nvSpPr>
          <p:cNvPr id="6" name="Text Box 2">
            <a:extLst>
              <a:ext uri="{FF2B5EF4-FFF2-40B4-BE49-F238E27FC236}">
                <a16:creationId xmlns:a16="http://schemas.microsoft.com/office/drawing/2014/main" id="{3A93E3EF-9EFE-4EFA-F3C5-2D76F070B6DB}"/>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66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23528" y="908720"/>
            <a:ext cx="8229600" cy="4525963"/>
          </a:xfrm>
        </p:spPr>
        <p:txBody>
          <a:bodyPr>
            <a:normAutofit/>
          </a:bodyPr>
          <a:lstStyle/>
          <a:p>
            <a:r>
              <a:rPr lang="en-GB" sz="2000" dirty="0"/>
              <a:t>Artist research: Detailed Analysis: </a:t>
            </a:r>
            <a:r>
              <a:rPr lang="en-GB" sz="2000" b="1" dirty="0"/>
              <a:t>Audrey Hepburn by Richard Avedon </a:t>
            </a:r>
          </a:p>
        </p:txBody>
      </p:sp>
      <p:pic>
        <p:nvPicPr>
          <p:cNvPr id="4" name="Picture 3"/>
          <p:cNvPicPr>
            <a:picLocks noChangeAspect="1"/>
          </p:cNvPicPr>
          <p:nvPr/>
        </p:nvPicPr>
        <p:blipFill>
          <a:blip r:embed="rId2"/>
          <a:stretch>
            <a:fillRect/>
          </a:stretch>
        </p:blipFill>
        <p:spPr>
          <a:xfrm>
            <a:off x="2663381" y="1417859"/>
            <a:ext cx="3680000" cy="5013201"/>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5"/>
          <p:cNvSpPr/>
          <p:nvPr/>
        </p:nvSpPr>
        <p:spPr>
          <a:xfrm>
            <a:off x="179512" y="1417859"/>
            <a:ext cx="2448272" cy="5016758"/>
          </a:xfrm>
          <a:prstGeom prst="rect">
            <a:avLst/>
          </a:prstGeom>
        </p:spPr>
        <p:txBody>
          <a:bodyPr wrap="square">
            <a:spAutoFit/>
          </a:bodyPr>
          <a:lstStyle/>
          <a:p>
            <a:r>
              <a:rPr lang="en-GB" sz="1600" i="1" dirty="0"/>
              <a:t>Describe the photograph as if you were talking about it to someone over the phone.</a:t>
            </a:r>
          </a:p>
          <a:p>
            <a:r>
              <a:rPr lang="en-GB" sz="1600" dirty="0"/>
              <a:t>The photograph is a </a:t>
            </a:r>
            <a:r>
              <a:rPr lang="en-GB" sz="1600" b="1" dirty="0"/>
              <a:t>black and white portrait </a:t>
            </a:r>
            <a:r>
              <a:rPr lang="en-GB" sz="1600" dirty="0"/>
              <a:t>of an actress called </a:t>
            </a:r>
            <a:r>
              <a:rPr lang="en-GB" sz="1600" b="1" dirty="0"/>
              <a:t>Audrey Hepburn</a:t>
            </a:r>
            <a:r>
              <a:rPr lang="en-GB" sz="1600" dirty="0"/>
              <a:t>. It is taken with a </a:t>
            </a:r>
            <a:r>
              <a:rPr lang="en-GB" sz="1600" b="1" dirty="0"/>
              <a:t>white background</a:t>
            </a:r>
            <a:r>
              <a:rPr lang="en-GB" sz="1600" dirty="0"/>
              <a:t>. She is facing the camera </a:t>
            </a:r>
            <a:r>
              <a:rPr lang="en-GB" sz="1600" b="1" dirty="0"/>
              <a:t>side on, and looking towards the photographer</a:t>
            </a:r>
            <a:r>
              <a:rPr lang="en-GB" sz="1600" dirty="0"/>
              <a:t>. She is wearing a </a:t>
            </a:r>
            <a:r>
              <a:rPr lang="en-GB" sz="1600" b="1" dirty="0"/>
              <a:t>plain white h</a:t>
            </a:r>
            <a:r>
              <a:rPr lang="en-GB" sz="1600" dirty="0"/>
              <a:t>at and </a:t>
            </a:r>
            <a:r>
              <a:rPr lang="en-GB" sz="1600" b="1" dirty="0"/>
              <a:t>black long gloves</a:t>
            </a:r>
            <a:r>
              <a:rPr lang="en-GB" sz="1600" dirty="0"/>
              <a:t>. Her hand is resting on an </a:t>
            </a:r>
            <a:r>
              <a:rPr lang="en-GB" sz="1600" b="1" dirty="0"/>
              <a:t>ornate vase holder</a:t>
            </a:r>
            <a:r>
              <a:rPr lang="en-GB" sz="1600" dirty="0"/>
              <a:t>. Her white scarf has a piece of </a:t>
            </a:r>
            <a:r>
              <a:rPr lang="en-GB" sz="1600" b="1" dirty="0"/>
              <a:t>jewellery</a:t>
            </a:r>
            <a:r>
              <a:rPr lang="en-GB" sz="1600" dirty="0"/>
              <a:t> holding it together, and her </a:t>
            </a:r>
            <a:r>
              <a:rPr lang="en-GB" sz="1600" b="1" dirty="0"/>
              <a:t>hair is tied in a bun</a:t>
            </a:r>
            <a:r>
              <a:rPr lang="en-GB" sz="1600" dirty="0"/>
              <a:t>.</a:t>
            </a:r>
          </a:p>
        </p:txBody>
      </p:sp>
      <p:sp>
        <p:nvSpPr>
          <p:cNvPr id="7" name="Rectangle 6"/>
          <p:cNvSpPr/>
          <p:nvPr/>
        </p:nvSpPr>
        <p:spPr>
          <a:xfrm>
            <a:off x="6411144" y="1331490"/>
            <a:ext cx="2553344" cy="3293209"/>
          </a:xfrm>
          <a:prstGeom prst="rect">
            <a:avLst/>
          </a:prstGeom>
        </p:spPr>
        <p:txBody>
          <a:bodyPr wrap="square">
            <a:spAutoFit/>
          </a:bodyPr>
          <a:lstStyle/>
          <a:p>
            <a:r>
              <a:rPr lang="en-GB" sz="1600" i="1" dirty="0"/>
              <a:t>Explain how you think the photograph was taken. Discuss the composition, lighting etc.</a:t>
            </a:r>
          </a:p>
          <a:p>
            <a:r>
              <a:rPr lang="en-GB" sz="1600" dirty="0"/>
              <a:t>The Photograph was taken in a </a:t>
            </a:r>
            <a:r>
              <a:rPr lang="en-GB" sz="1600" b="1" dirty="0"/>
              <a:t>studio</a:t>
            </a:r>
            <a:r>
              <a:rPr lang="en-GB" sz="1600" dirty="0"/>
              <a:t> with </a:t>
            </a:r>
            <a:r>
              <a:rPr lang="en-GB" sz="1600" b="1" dirty="0"/>
              <a:t>artificial lighting</a:t>
            </a:r>
            <a:r>
              <a:rPr lang="en-GB" sz="1600" dirty="0"/>
              <a:t>. There were probably </a:t>
            </a:r>
            <a:r>
              <a:rPr lang="en-GB" sz="1600" b="1" dirty="0"/>
              <a:t>two lights </a:t>
            </a:r>
            <a:r>
              <a:rPr lang="en-GB" sz="1600" dirty="0"/>
              <a:t>as the lighting is quite </a:t>
            </a:r>
            <a:r>
              <a:rPr lang="en-GB" sz="1600" b="1" dirty="0"/>
              <a:t>balanced and soft</a:t>
            </a:r>
            <a:r>
              <a:rPr lang="en-GB" sz="1600" dirty="0"/>
              <a:t>. The hands are placed so that there is almost </a:t>
            </a:r>
            <a:r>
              <a:rPr lang="en-GB" sz="1600" b="1" dirty="0"/>
              <a:t>circle around the face, like a frame</a:t>
            </a:r>
            <a:r>
              <a:rPr lang="en-GB" sz="1600" dirty="0"/>
              <a:t>. </a:t>
            </a:r>
          </a:p>
        </p:txBody>
      </p:sp>
      <p:sp>
        <p:nvSpPr>
          <p:cNvPr id="8" name="Oval 7"/>
          <p:cNvSpPr/>
          <p:nvPr/>
        </p:nvSpPr>
        <p:spPr>
          <a:xfrm>
            <a:off x="3059832" y="2051720"/>
            <a:ext cx="2939952" cy="2889448"/>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2">
            <a:extLst>
              <a:ext uri="{FF2B5EF4-FFF2-40B4-BE49-F238E27FC236}">
                <a16:creationId xmlns:a16="http://schemas.microsoft.com/office/drawing/2014/main" id="{9D873BEA-652A-C21B-4AE8-0954A9272881}"/>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598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67"/>
            <a:ext cx="8229600" cy="1143000"/>
          </a:xfrm>
        </p:spPr>
        <p:txBody>
          <a:bodyPr>
            <a:normAutofit/>
          </a:bodyPr>
          <a:lstStyle/>
          <a:p>
            <a:r>
              <a:rPr lang="en-GB" sz="3600" dirty="0"/>
              <a:t>1960’s Portrait Photographer</a:t>
            </a:r>
          </a:p>
        </p:txBody>
      </p:sp>
      <p:sp>
        <p:nvSpPr>
          <p:cNvPr id="3" name="Content Placeholder 2"/>
          <p:cNvSpPr>
            <a:spLocks noGrp="1"/>
          </p:cNvSpPr>
          <p:nvPr>
            <p:ph idx="1"/>
          </p:nvPr>
        </p:nvSpPr>
        <p:spPr>
          <a:xfrm>
            <a:off x="323528" y="908720"/>
            <a:ext cx="8229600" cy="4525963"/>
          </a:xfrm>
        </p:spPr>
        <p:txBody>
          <a:bodyPr>
            <a:normAutofit/>
          </a:bodyPr>
          <a:lstStyle/>
          <a:p>
            <a:r>
              <a:rPr lang="en-GB" sz="2000" dirty="0"/>
              <a:t>Artist research: Detailed Analysis: </a:t>
            </a:r>
            <a:r>
              <a:rPr lang="en-GB" sz="2000" b="1" dirty="0"/>
              <a:t>Audrey Hepburn by Richard Avedon </a:t>
            </a:r>
          </a:p>
        </p:txBody>
      </p:sp>
      <p:pic>
        <p:nvPicPr>
          <p:cNvPr id="4" name="Picture 3"/>
          <p:cNvPicPr>
            <a:picLocks noChangeAspect="1"/>
          </p:cNvPicPr>
          <p:nvPr/>
        </p:nvPicPr>
        <p:blipFill>
          <a:blip r:embed="rId2"/>
          <a:stretch>
            <a:fillRect/>
          </a:stretch>
        </p:blipFill>
        <p:spPr>
          <a:xfrm>
            <a:off x="2692200" y="1419634"/>
            <a:ext cx="3680000" cy="5013201"/>
          </a:xfrm>
          <a:prstGeom prst="rect">
            <a:avLst/>
          </a:prstGeom>
          <a:ln>
            <a:solidFill>
              <a:schemeClr val="tx1"/>
            </a:solidFill>
          </a:ln>
          <a:effectLst>
            <a:outerShdw blurRad="292100" dist="139700" dir="2700000" algn="tl" rotWithShape="0">
              <a:srgbClr val="333333">
                <a:alpha val="65000"/>
              </a:srgbClr>
            </a:outerShdw>
          </a:effectLst>
        </p:spPr>
      </p:pic>
      <p:sp>
        <p:nvSpPr>
          <p:cNvPr id="9" name="Rectangle 8"/>
          <p:cNvSpPr/>
          <p:nvPr/>
        </p:nvSpPr>
        <p:spPr>
          <a:xfrm>
            <a:off x="176986" y="1419634"/>
            <a:ext cx="2539249" cy="3293209"/>
          </a:xfrm>
          <a:prstGeom prst="rect">
            <a:avLst/>
          </a:prstGeom>
        </p:spPr>
        <p:txBody>
          <a:bodyPr wrap="square">
            <a:spAutoFit/>
          </a:bodyPr>
          <a:lstStyle/>
          <a:p>
            <a:r>
              <a:rPr lang="en-GB" sz="1600" i="1" dirty="0"/>
              <a:t>How does the photograph make you feel? What do you like about it? </a:t>
            </a:r>
          </a:p>
          <a:p>
            <a:r>
              <a:rPr lang="en-GB" sz="1600" dirty="0"/>
              <a:t>I like the fact that it is in </a:t>
            </a:r>
            <a:r>
              <a:rPr lang="en-GB" sz="1600" b="1" dirty="0"/>
              <a:t>black and white </a:t>
            </a:r>
            <a:r>
              <a:rPr lang="en-GB" sz="1600" dirty="0"/>
              <a:t>as it looks more </a:t>
            </a:r>
            <a:r>
              <a:rPr lang="en-GB" sz="1600" b="1" dirty="0"/>
              <a:t>classy</a:t>
            </a:r>
            <a:r>
              <a:rPr lang="en-GB" sz="1600" dirty="0"/>
              <a:t>. The photograph is quite simple, with a </a:t>
            </a:r>
            <a:r>
              <a:rPr lang="en-GB" sz="1600" b="1" dirty="0"/>
              <a:t>plain background </a:t>
            </a:r>
            <a:r>
              <a:rPr lang="en-GB" sz="1600" dirty="0"/>
              <a:t>and </a:t>
            </a:r>
            <a:r>
              <a:rPr lang="en-GB" sz="1600" b="1" dirty="0"/>
              <a:t>limited tones</a:t>
            </a:r>
            <a:r>
              <a:rPr lang="en-GB" sz="1600" dirty="0"/>
              <a:t>. The </a:t>
            </a:r>
            <a:r>
              <a:rPr lang="en-GB" sz="1600" b="1" dirty="0"/>
              <a:t>composition works </a:t>
            </a:r>
            <a:r>
              <a:rPr lang="en-GB" sz="1600" dirty="0"/>
              <a:t>well and using the long glove to </a:t>
            </a:r>
            <a:r>
              <a:rPr lang="en-GB" sz="1600" b="1" dirty="0"/>
              <a:t>frame the face </a:t>
            </a:r>
            <a:r>
              <a:rPr lang="en-GB" sz="1600" dirty="0"/>
              <a:t>is a good idea. </a:t>
            </a:r>
          </a:p>
        </p:txBody>
      </p:sp>
      <p:sp>
        <p:nvSpPr>
          <p:cNvPr id="5" name="Text Box 2">
            <a:extLst>
              <a:ext uri="{FF2B5EF4-FFF2-40B4-BE49-F238E27FC236}">
                <a16:creationId xmlns:a16="http://schemas.microsoft.com/office/drawing/2014/main" id="{DE1E79EF-BD62-A5F2-0009-D941995E7E3A}"/>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42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3041</TotalTime>
  <Words>2714</Words>
  <Application>Microsoft Office PowerPoint</Application>
  <PresentationFormat>On-screen Show (4:3)</PresentationFormat>
  <Paragraphs>264</Paragraphs>
  <Slides>45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Elephant</vt:lpstr>
      <vt:lpstr>Gill Sans MT</vt:lpstr>
      <vt:lpstr>Symbol</vt:lpstr>
      <vt:lpstr>Office Theme</vt:lpstr>
      <vt:lpstr>1_Office Theme</vt:lpstr>
      <vt:lpstr>Year Nine Photography:       Spring Term Two:                    Photography Culture</vt:lpstr>
      <vt:lpstr>Photography Culture: 1960’s</vt:lpstr>
      <vt:lpstr>Photography Culture: 1960’s</vt:lpstr>
      <vt:lpstr>Photography Culture: 1960’s</vt:lpstr>
      <vt:lpstr>Year Nine Photography Culture: 1960’s</vt:lpstr>
      <vt:lpstr>1960’s Portrait Photography</vt:lpstr>
      <vt:lpstr>1960’s Portrait Photographer</vt:lpstr>
      <vt:lpstr>1960’s Portrait Photographer</vt:lpstr>
      <vt:lpstr>1960’s Portrait Photographer</vt:lpstr>
      <vt:lpstr>1960’s Portrait Photographer</vt:lpstr>
      <vt:lpstr>PowerPoint Presentation</vt:lpstr>
      <vt:lpstr>1960’s Portrait Photographer</vt:lpstr>
      <vt:lpstr>Studio Lighting: The Basics</vt:lpstr>
      <vt:lpstr>Studio Lighting: The Basics</vt:lpstr>
      <vt:lpstr>Studio Lighting: The Basics</vt:lpstr>
      <vt:lpstr>Studio Lighting: The Basics</vt:lpstr>
      <vt:lpstr>Studio Lighting: The Basics</vt:lpstr>
      <vt:lpstr>Studio Lighting: The Basics</vt:lpstr>
      <vt:lpstr>Studio Lighting: The Basics</vt:lpstr>
      <vt:lpstr>1960’s Portrait Photographer</vt:lpstr>
      <vt:lpstr>PowerPoint Presentation</vt:lpstr>
      <vt:lpstr>Checklist </vt:lpstr>
      <vt:lpstr>PowerPoint Presentation</vt:lpstr>
      <vt:lpstr>David Bailey Portrait Work</vt:lpstr>
      <vt:lpstr> Portrait Work</vt:lpstr>
      <vt:lpstr>Editing the Portraits</vt:lpstr>
      <vt:lpstr>PowerPoint Presentation</vt:lpstr>
      <vt:lpstr>PowerPoint Presentation</vt:lpstr>
      <vt:lpstr>PowerPoint Presentation</vt:lpstr>
      <vt:lpstr>PowerPoint Presentation</vt:lpstr>
      <vt:lpstr>PowerPoint Presentation</vt:lpstr>
      <vt:lpstr>Richard Avedon: Work for Today</vt:lpstr>
      <vt:lpstr>Richard Avedon: Work for Today</vt:lpstr>
      <vt:lpstr>Richard Avedon: Work for Today</vt:lpstr>
      <vt:lpstr>PowerPoint Presentation</vt:lpstr>
      <vt:lpstr>Richard Avedon: Work for Today</vt:lpstr>
      <vt:lpstr>1960’s Culture: Pop Art</vt:lpstr>
      <vt:lpstr>Photography Mini-Tasks</vt:lpstr>
      <vt:lpstr>GCSE Photography: 1960’s Culture: Mini-Tasks 23.02-27.03.20</vt:lpstr>
      <vt:lpstr>GCSE Photography: 1960’s Culture</vt:lpstr>
      <vt:lpstr>GCSE Photography: 1960’s Culture</vt:lpstr>
      <vt:lpstr>GCSE Photography: 1960’s Culture</vt:lpstr>
      <vt:lpstr>GCSE Photography: 1960’s Culture</vt:lpstr>
      <vt:lpstr>PowerPoint Presentation</vt:lpstr>
      <vt:lpstr>PowerPoint Presentation</vt:lpstr>
    </vt:vector>
  </TitlesOfParts>
  <Company>Applemore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 Culture</dc:title>
  <dc:creator>M Wheatley</dc:creator>
  <cp:lastModifiedBy>Richardson, Hannah</cp:lastModifiedBy>
  <cp:revision>85</cp:revision>
  <cp:lastPrinted>2020-03-19T09:49:41Z</cp:lastPrinted>
  <dcterms:created xsi:type="dcterms:W3CDTF">2019-04-23T19:01:40Z</dcterms:created>
  <dcterms:modified xsi:type="dcterms:W3CDTF">2025-08-04T13:25:46Z</dcterms:modified>
</cp:coreProperties>
</file>