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64" r:id="rId6"/>
    <p:sldId id="265" r:id="rId7"/>
    <p:sldId id="263" r:id="rId8"/>
    <p:sldId id="269" r:id="rId9"/>
    <p:sldId id="267" r:id="rId10"/>
    <p:sldId id="270" r:id="rId11"/>
    <p:sldId id="276" r:id="rId12"/>
    <p:sldId id="268" r:id="rId13"/>
    <p:sldId id="275" r:id="rId14"/>
    <p:sldId id="274" r:id="rId15"/>
    <p:sldId id="273" r:id="rId16"/>
    <p:sldId id="280" r:id="rId17"/>
    <p:sldId id="272" r:id="rId18"/>
    <p:sldId id="284" r:id="rId19"/>
    <p:sldId id="281" r:id="rId20"/>
    <p:sldId id="282" r:id="rId21"/>
    <p:sldId id="283" r:id="rId22"/>
    <p:sldId id="285" r:id="rId23"/>
    <p:sldId id="286" r:id="rId24"/>
    <p:sldId id="271" r:id="rId25"/>
    <p:sldId id="277" r:id="rId26"/>
    <p:sldId id="278" r:id="rId27"/>
    <p:sldId id="279" r:id="rId28"/>
    <p:sldId id="288" r:id="rId29"/>
    <p:sldId id="289" r:id="rId30"/>
    <p:sldId id="290" r:id="rId31"/>
    <p:sldId id="291" r:id="rId32"/>
    <p:sldId id="292" r:id="rId33"/>
    <p:sldId id="293" r:id="rId34"/>
    <p:sldId id="294" r:id="rId35"/>
    <p:sldId id="259" r:id="rId36"/>
    <p:sldId id="296" r:id="rId37"/>
    <p:sldId id="305" r:id="rId38"/>
    <p:sldId id="312" r:id="rId39"/>
    <p:sldId id="306" r:id="rId40"/>
    <p:sldId id="307" r:id="rId41"/>
    <p:sldId id="308" r:id="rId42"/>
    <p:sldId id="309" r:id="rId43"/>
    <p:sldId id="310" r:id="rId44"/>
    <p:sldId id="311" r:id="rId45"/>
    <p:sldId id="297" r:id="rId46"/>
    <p:sldId id="298" r:id="rId47"/>
    <p:sldId id="299" r:id="rId48"/>
    <p:sldId id="300" r:id="rId49"/>
    <p:sldId id="301" r:id="rId50"/>
    <p:sldId id="302" r:id="rId51"/>
    <p:sldId id="303" r:id="rId52"/>
    <p:sldId id="313" r:id="rId53"/>
    <p:sldId id="314" r:id="rId54"/>
    <p:sldId id="260" r:id="rId55"/>
    <p:sldId id="295" r:id="rId56"/>
    <p:sldId id="261" r:id="rId57"/>
    <p:sldId id="262" r:id="rId58"/>
    <p:sldId id="315" r:id="rId59"/>
    <p:sldId id="316" r:id="rId6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9390F6-3527-45F2-AAA4-E4C925F81824}" v="93" dt="2025-08-04T13:25:59.5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72" autoAdjust="0"/>
    <p:restoredTop sz="94660"/>
  </p:normalViewPr>
  <p:slideViewPr>
    <p:cSldViewPr snapToGrid="0">
      <p:cViewPr varScale="1">
        <p:scale>
          <a:sx n="63" d="100"/>
          <a:sy n="63" d="100"/>
        </p:scale>
        <p:origin x="77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microsoft.com/office/2015/10/relationships/revisionInfo" Target="revisionInfo.xml"/><Relationship Id="rId5" Type="http://schemas.openxmlformats.org/officeDocument/2006/relationships/slide" Target="slides/slide3.xml"/><Relationship Id="rId61"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son, Hannah" userId="99fc2e72-916b-4301-badb-78507e675e5b" providerId="ADAL" clId="{089390F6-3527-45F2-AAA4-E4C925F81824}"/>
    <pc:docChg chg="custSel addSld modSld modMainMaster">
      <pc:chgData name="Richardson, Hannah" userId="99fc2e72-916b-4301-badb-78507e675e5b" providerId="ADAL" clId="{089390F6-3527-45F2-AAA4-E4C925F81824}" dt="2025-08-04T13:26:13.455" v="771" actId="404"/>
      <pc:docMkLst>
        <pc:docMk/>
      </pc:docMkLst>
      <pc:sldChg chg="addSp delSp modSp mod">
        <pc:chgData name="Richardson, Hannah" userId="99fc2e72-916b-4301-badb-78507e675e5b" providerId="ADAL" clId="{089390F6-3527-45F2-AAA4-E4C925F81824}" dt="2025-08-04T13:26:13.455" v="771" actId="404"/>
        <pc:sldMkLst>
          <pc:docMk/>
          <pc:sldMk cId="280673323" sldId="256"/>
        </pc:sldMkLst>
        <pc:spChg chg="mod">
          <ac:chgData name="Richardson, Hannah" userId="99fc2e72-916b-4301-badb-78507e675e5b" providerId="ADAL" clId="{089390F6-3527-45F2-AAA4-E4C925F81824}" dt="2025-08-04T13:26:13.455" v="771" actId="404"/>
          <ac:spMkLst>
            <pc:docMk/>
            <pc:sldMk cId="280673323" sldId="256"/>
            <ac:spMk id="2" creationId="{00000000-0000-0000-0000-000000000000}"/>
          </ac:spMkLst>
        </pc:spChg>
        <pc:spChg chg="del">
          <ac:chgData name="Richardson, Hannah" userId="99fc2e72-916b-4301-badb-78507e675e5b" providerId="ADAL" clId="{089390F6-3527-45F2-AAA4-E4C925F81824}" dt="2025-08-04T11:13:56.728" v="0" actId="478"/>
          <ac:spMkLst>
            <pc:docMk/>
            <pc:sldMk cId="280673323" sldId="256"/>
            <ac:spMk id="5" creationId="{81B4AF44-C039-441C-B796-9579168AFEA0}"/>
          </ac:spMkLst>
        </pc:spChg>
        <pc:spChg chg="add mod">
          <ac:chgData name="Richardson, Hannah" userId="99fc2e72-916b-4301-badb-78507e675e5b" providerId="ADAL" clId="{089390F6-3527-45F2-AAA4-E4C925F81824}" dt="2025-08-04T13:26:03.487" v="768" actId="1076"/>
          <ac:spMkLst>
            <pc:docMk/>
            <pc:sldMk cId="280673323" sldId="256"/>
            <ac:spMk id="5" creationId="{D8AAEC09-7067-7860-F5F4-0A50B94AB182}"/>
          </ac:spMkLst>
        </pc:spChg>
        <pc:spChg chg="add mod">
          <ac:chgData name="Richardson, Hannah" userId="99fc2e72-916b-4301-badb-78507e675e5b" providerId="ADAL" clId="{089390F6-3527-45F2-AAA4-E4C925F81824}" dt="2025-08-04T11:20:00.354" v="85" actId="1076"/>
          <ac:spMkLst>
            <pc:docMk/>
            <pc:sldMk cId="280673323" sldId="256"/>
            <ac:spMk id="8" creationId="{C43FC111-EB1A-AECE-BBE2-7F36D58ABA14}"/>
          </ac:spMkLst>
        </pc:spChg>
        <pc:picChg chg="del">
          <ac:chgData name="Richardson, Hannah" userId="99fc2e72-916b-4301-badb-78507e675e5b" providerId="ADAL" clId="{089390F6-3527-45F2-AAA4-E4C925F81824}" dt="2025-08-04T11:18:44.160" v="81" actId="478"/>
          <ac:picMkLst>
            <pc:docMk/>
            <pc:sldMk cId="280673323" sldId="256"/>
            <ac:picMk id="6" creationId="{E3301E46-2F04-471C-92F4-4D79D0919DC8}"/>
          </ac:picMkLst>
        </pc:picChg>
        <pc:picChg chg="add mod">
          <ac:chgData name="Richardson, Hannah" userId="99fc2e72-916b-4301-badb-78507e675e5b" providerId="ADAL" clId="{089390F6-3527-45F2-AAA4-E4C925F81824}" dt="2025-08-04T11:19:22.963" v="83" actId="1076"/>
          <ac:picMkLst>
            <pc:docMk/>
            <pc:sldMk cId="280673323" sldId="256"/>
            <ac:picMk id="7" creationId="{BFC8E82B-5047-DA62-B63B-6425BAD0B43A}"/>
          </ac:picMkLst>
        </pc:picChg>
      </pc:sldChg>
      <pc:sldChg chg="addSp delSp modSp mod">
        <pc:chgData name="Richardson, Hannah" userId="99fc2e72-916b-4301-badb-78507e675e5b" providerId="ADAL" clId="{089390F6-3527-45F2-AAA4-E4C925F81824}" dt="2025-08-04T11:52:37.984" v="762" actId="14100"/>
        <pc:sldMkLst>
          <pc:docMk/>
          <pc:sldMk cId="2915086496" sldId="257"/>
        </pc:sldMkLst>
        <pc:spChg chg="mod">
          <ac:chgData name="Richardson, Hannah" userId="99fc2e72-916b-4301-badb-78507e675e5b" providerId="ADAL" clId="{089390F6-3527-45F2-AAA4-E4C925F81824}" dt="2025-08-04T11:27:34.889" v="127" actId="1076"/>
          <ac:spMkLst>
            <pc:docMk/>
            <pc:sldMk cId="2915086496" sldId="257"/>
            <ac:spMk id="2" creationId="{00000000-0000-0000-0000-000000000000}"/>
          </ac:spMkLst>
        </pc:spChg>
        <pc:spChg chg="add mod">
          <ac:chgData name="Richardson, Hannah" userId="99fc2e72-916b-4301-badb-78507e675e5b" providerId="ADAL" clId="{089390F6-3527-45F2-AAA4-E4C925F81824}" dt="2025-08-04T11:26:24.497" v="91" actId="1076"/>
          <ac:spMkLst>
            <pc:docMk/>
            <pc:sldMk cId="2915086496" sldId="257"/>
            <ac:spMk id="3" creationId="{4CFD6FF3-3888-6817-2D1D-F4B42628971D}"/>
          </ac:spMkLst>
        </pc:spChg>
        <pc:spChg chg="mod">
          <ac:chgData name="Richardson, Hannah" userId="99fc2e72-916b-4301-badb-78507e675e5b" providerId="ADAL" clId="{089390F6-3527-45F2-AAA4-E4C925F81824}" dt="2025-08-04T11:26:38.075" v="101" actId="404"/>
          <ac:spMkLst>
            <pc:docMk/>
            <pc:sldMk cId="2915086496" sldId="257"/>
            <ac:spMk id="9" creationId="{00000000-0000-0000-0000-000000000000}"/>
          </ac:spMkLst>
        </pc:spChg>
        <pc:spChg chg="del">
          <ac:chgData name="Richardson, Hannah" userId="99fc2e72-916b-4301-badb-78507e675e5b" providerId="ADAL" clId="{089390F6-3527-45F2-AAA4-E4C925F81824}" dt="2025-08-04T11:13:59.032" v="1" actId="478"/>
          <ac:spMkLst>
            <pc:docMk/>
            <pc:sldMk cId="2915086496" sldId="257"/>
            <ac:spMk id="14" creationId="{224C8547-A958-4220-9A4B-D82ABB0D567C}"/>
          </ac:spMkLst>
        </pc:spChg>
        <pc:picChg chg="mod">
          <ac:chgData name="Richardson, Hannah" userId="99fc2e72-916b-4301-badb-78507e675e5b" providerId="ADAL" clId="{089390F6-3527-45F2-AAA4-E4C925F81824}" dt="2025-08-04T11:52:37.984" v="762" actId="14100"/>
          <ac:picMkLst>
            <pc:docMk/>
            <pc:sldMk cId="2915086496" sldId="257"/>
            <ac:picMk id="4" creationId="{00000000-0000-0000-0000-000000000000}"/>
          </ac:picMkLst>
        </pc:picChg>
        <pc:picChg chg="mod">
          <ac:chgData name="Richardson, Hannah" userId="99fc2e72-916b-4301-badb-78507e675e5b" providerId="ADAL" clId="{089390F6-3527-45F2-AAA4-E4C925F81824}" dt="2025-08-04T11:27:46.693" v="136" actId="1076"/>
          <ac:picMkLst>
            <pc:docMk/>
            <pc:sldMk cId="2915086496" sldId="257"/>
            <ac:picMk id="6" creationId="{00000000-0000-0000-0000-000000000000}"/>
          </ac:picMkLst>
        </pc:picChg>
        <pc:picChg chg="mod">
          <ac:chgData name="Richardson, Hannah" userId="99fc2e72-916b-4301-badb-78507e675e5b" providerId="ADAL" clId="{089390F6-3527-45F2-AAA4-E4C925F81824}" dt="2025-08-04T11:26:46.114" v="105" actId="1076"/>
          <ac:picMkLst>
            <pc:docMk/>
            <pc:sldMk cId="2915086496" sldId="257"/>
            <ac:picMk id="10" creationId="{00000000-0000-0000-0000-000000000000}"/>
          </ac:picMkLst>
        </pc:picChg>
        <pc:picChg chg="mod">
          <ac:chgData name="Richardson, Hannah" userId="99fc2e72-916b-4301-badb-78507e675e5b" providerId="ADAL" clId="{089390F6-3527-45F2-AAA4-E4C925F81824}" dt="2025-08-04T11:26:52.223" v="107" actId="1076"/>
          <ac:picMkLst>
            <pc:docMk/>
            <pc:sldMk cId="2915086496" sldId="257"/>
            <ac:picMk id="11" creationId="{00000000-0000-0000-0000-000000000000}"/>
          </ac:picMkLst>
        </pc:picChg>
        <pc:picChg chg="mod">
          <ac:chgData name="Richardson, Hannah" userId="99fc2e72-916b-4301-badb-78507e675e5b" providerId="ADAL" clId="{089390F6-3527-45F2-AAA4-E4C925F81824}" dt="2025-08-04T11:52:30.175" v="760" actId="1076"/>
          <ac:picMkLst>
            <pc:docMk/>
            <pc:sldMk cId="2915086496" sldId="257"/>
            <ac:picMk id="12" creationId="{00000000-0000-0000-0000-000000000000}"/>
          </ac:picMkLst>
        </pc:picChg>
        <pc:picChg chg="mod">
          <ac:chgData name="Richardson, Hannah" userId="99fc2e72-916b-4301-badb-78507e675e5b" providerId="ADAL" clId="{089390F6-3527-45F2-AAA4-E4C925F81824}" dt="2025-08-04T11:52:32.819" v="761" actId="1076"/>
          <ac:picMkLst>
            <pc:docMk/>
            <pc:sldMk cId="2915086496" sldId="257"/>
            <ac:picMk id="13" creationId="{00000000-0000-0000-0000-000000000000}"/>
          </ac:picMkLst>
        </pc:picChg>
        <pc:picChg chg="del">
          <ac:chgData name="Richardson, Hannah" userId="99fc2e72-916b-4301-badb-78507e675e5b" providerId="ADAL" clId="{089390F6-3527-45F2-AAA4-E4C925F81824}" dt="2025-08-04T11:18:41.322" v="80" actId="478"/>
          <ac:picMkLst>
            <pc:docMk/>
            <pc:sldMk cId="2915086496" sldId="257"/>
            <ac:picMk id="15" creationId="{A160E236-D07C-44B4-9FFD-8856C0A62A30}"/>
          </ac:picMkLst>
        </pc:picChg>
      </pc:sldChg>
      <pc:sldChg chg="addSp delSp modSp mod">
        <pc:chgData name="Richardson, Hannah" userId="99fc2e72-916b-4301-badb-78507e675e5b" providerId="ADAL" clId="{089390F6-3527-45F2-AAA4-E4C925F81824}" dt="2025-08-04T11:26:17.566" v="90" actId="1076"/>
        <pc:sldMkLst>
          <pc:docMk/>
          <pc:sldMk cId="2181265671" sldId="258"/>
        </pc:sldMkLst>
        <pc:spChg chg="add mod">
          <ac:chgData name="Richardson, Hannah" userId="99fc2e72-916b-4301-badb-78507e675e5b" providerId="ADAL" clId="{089390F6-3527-45F2-AAA4-E4C925F81824}" dt="2025-08-04T11:26:17.566" v="90" actId="1076"/>
          <ac:spMkLst>
            <pc:docMk/>
            <pc:sldMk cId="2181265671" sldId="258"/>
            <ac:spMk id="3" creationId="{79BDF335-C1DB-6FBB-6D84-3643B0124255}"/>
          </ac:spMkLst>
        </pc:spChg>
        <pc:spChg chg="del">
          <ac:chgData name="Richardson, Hannah" userId="99fc2e72-916b-4301-badb-78507e675e5b" providerId="ADAL" clId="{089390F6-3527-45F2-AAA4-E4C925F81824}" dt="2025-08-04T11:14:01.086" v="2" actId="478"/>
          <ac:spMkLst>
            <pc:docMk/>
            <pc:sldMk cId="2181265671" sldId="258"/>
            <ac:spMk id="5" creationId="{9079BB12-B4FA-444C-BD91-3DB5B7A58273}"/>
          </ac:spMkLst>
        </pc:spChg>
        <pc:picChg chg="del">
          <ac:chgData name="Richardson, Hannah" userId="99fc2e72-916b-4301-badb-78507e675e5b" providerId="ADAL" clId="{089390F6-3527-45F2-AAA4-E4C925F81824}" dt="2025-08-04T11:18:38.551" v="79" actId="478"/>
          <ac:picMkLst>
            <pc:docMk/>
            <pc:sldMk cId="2181265671" sldId="258"/>
            <ac:picMk id="6" creationId="{84996500-30A4-484E-9A08-7FCCEFF446AB}"/>
          </ac:picMkLst>
        </pc:picChg>
      </pc:sldChg>
      <pc:sldChg chg="addSp delSp modSp mod">
        <pc:chgData name="Richardson, Hannah" userId="99fc2e72-916b-4301-badb-78507e675e5b" providerId="ADAL" clId="{089390F6-3527-45F2-AAA4-E4C925F81824}" dt="2025-08-04T11:39:51.035" v="651" actId="1076"/>
        <pc:sldMkLst>
          <pc:docMk/>
          <pc:sldMk cId="4137777496" sldId="259"/>
        </pc:sldMkLst>
        <pc:spChg chg="add mod">
          <ac:chgData name="Richardson, Hannah" userId="99fc2e72-916b-4301-badb-78507e675e5b" providerId="ADAL" clId="{089390F6-3527-45F2-AAA4-E4C925F81824}" dt="2025-08-04T11:39:51.035" v="651" actId="1076"/>
          <ac:spMkLst>
            <pc:docMk/>
            <pc:sldMk cId="4137777496" sldId="259"/>
            <ac:spMk id="5" creationId="{A42E0039-6B72-4799-CA9F-F1357A217C6F}"/>
          </ac:spMkLst>
        </pc:spChg>
        <pc:spChg chg="del">
          <ac:chgData name="Richardson, Hannah" userId="99fc2e72-916b-4301-badb-78507e675e5b" providerId="ADAL" clId="{089390F6-3527-45F2-AAA4-E4C925F81824}" dt="2025-08-04T11:15:05.995" v="18" actId="478"/>
          <ac:spMkLst>
            <pc:docMk/>
            <pc:sldMk cId="4137777496" sldId="259"/>
            <ac:spMk id="10" creationId="{6DC44663-3C6B-4F4A-989B-75774F60BF16}"/>
          </ac:spMkLst>
        </pc:spChg>
        <pc:picChg chg="del">
          <ac:chgData name="Richardson, Hannah" userId="99fc2e72-916b-4301-badb-78507e675e5b" providerId="ADAL" clId="{089390F6-3527-45F2-AAA4-E4C925F81824}" dt="2025-08-04T11:17:56.686" v="63" actId="478"/>
          <ac:picMkLst>
            <pc:docMk/>
            <pc:sldMk cId="4137777496" sldId="259"/>
            <ac:picMk id="11" creationId="{5C39D773-91D2-4F9F-B495-894FF6A379AB}"/>
          </ac:picMkLst>
        </pc:picChg>
      </pc:sldChg>
      <pc:sldChg chg="addSp delSp modSp mod">
        <pc:chgData name="Richardson, Hannah" userId="99fc2e72-916b-4301-badb-78507e675e5b" providerId="ADAL" clId="{089390F6-3527-45F2-AAA4-E4C925F81824}" dt="2025-08-04T11:43:15.030" v="689" actId="1076"/>
        <pc:sldMkLst>
          <pc:docMk/>
          <pc:sldMk cId="957678355" sldId="260"/>
        </pc:sldMkLst>
        <pc:spChg chg="add mod">
          <ac:chgData name="Richardson, Hannah" userId="99fc2e72-916b-4301-badb-78507e675e5b" providerId="ADAL" clId="{089390F6-3527-45F2-AAA4-E4C925F81824}" dt="2025-08-04T11:43:15.030" v="689" actId="1076"/>
          <ac:spMkLst>
            <pc:docMk/>
            <pc:sldMk cId="957678355" sldId="260"/>
            <ac:spMk id="2" creationId="{E64C1B57-170D-2C15-2C42-4F04A3DB5C44}"/>
          </ac:spMkLst>
        </pc:spChg>
        <pc:spChg chg="del mod">
          <ac:chgData name="Richardson, Hannah" userId="99fc2e72-916b-4301-badb-78507e675e5b" providerId="ADAL" clId="{089390F6-3527-45F2-AAA4-E4C925F81824}" dt="2025-08-04T11:16:11.489" v="38" actId="478"/>
          <ac:spMkLst>
            <pc:docMk/>
            <pc:sldMk cId="957678355" sldId="260"/>
            <ac:spMk id="9" creationId="{5F77449B-A052-4164-8FF8-A587CB045D8F}"/>
          </ac:spMkLst>
        </pc:spChg>
        <pc:picChg chg="del">
          <ac:chgData name="Richardson, Hannah" userId="99fc2e72-916b-4301-badb-78507e675e5b" providerId="ADAL" clId="{089390F6-3527-45F2-AAA4-E4C925F81824}" dt="2025-08-04T11:16:30.284" v="45" actId="478"/>
          <ac:picMkLst>
            <pc:docMk/>
            <pc:sldMk cId="957678355" sldId="260"/>
            <ac:picMk id="10" creationId="{8EB9DCDD-3C71-4FB6-99C7-BB25B575EAE3}"/>
          </ac:picMkLst>
        </pc:picChg>
      </pc:sldChg>
      <pc:sldChg chg="addSp delSp modSp mod">
        <pc:chgData name="Richardson, Hannah" userId="99fc2e72-916b-4301-badb-78507e675e5b" providerId="ADAL" clId="{089390F6-3527-45F2-AAA4-E4C925F81824}" dt="2025-08-04T11:43:29.468" v="693" actId="1076"/>
        <pc:sldMkLst>
          <pc:docMk/>
          <pc:sldMk cId="1976227531" sldId="261"/>
        </pc:sldMkLst>
        <pc:spChg chg="add mod">
          <ac:chgData name="Richardson, Hannah" userId="99fc2e72-916b-4301-badb-78507e675e5b" providerId="ADAL" clId="{089390F6-3527-45F2-AAA4-E4C925F81824}" dt="2025-08-04T11:43:29.468" v="693" actId="1076"/>
          <ac:spMkLst>
            <pc:docMk/>
            <pc:sldMk cId="1976227531" sldId="261"/>
            <ac:spMk id="2" creationId="{6B42F036-3CCF-D60E-A513-E562B05EF810}"/>
          </ac:spMkLst>
        </pc:spChg>
        <pc:spChg chg="del">
          <ac:chgData name="Richardson, Hannah" userId="99fc2e72-916b-4301-badb-78507e675e5b" providerId="ADAL" clId="{089390F6-3527-45F2-AAA4-E4C925F81824}" dt="2025-08-04T11:16:18.399" v="40" actId="478"/>
          <ac:spMkLst>
            <pc:docMk/>
            <pc:sldMk cId="1976227531" sldId="261"/>
            <ac:spMk id="6" creationId="{4D4CAC40-F699-4D2F-BD89-0730B5E6A3F8}"/>
          </ac:spMkLst>
        </pc:spChg>
        <pc:picChg chg="del">
          <ac:chgData name="Richardson, Hannah" userId="99fc2e72-916b-4301-badb-78507e675e5b" providerId="ADAL" clId="{089390F6-3527-45F2-AAA4-E4C925F81824}" dt="2025-08-04T11:16:26.487" v="43" actId="478"/>
          <ac:picMkLst>
            <pc:docMk/>
            <pc:sldMk cId="1976227531" sldId="261"/>
            <ac:picMk id="8" creationId="{20ED58AB-6D02-4C03-8945-D011590A50FA}"/>
          </ac:picMkLst>
        </pc:picChg>
      </pc:sldChg>
      <pc:sldChg chg="addSp delSp modSp mod">
        <pc:chgData name="Richardson, Hannah" userId="99fc2e72-916b-4301-badb-78507e675e5b" providerId="ADAL" clId="{089390F6-3527-45F2-AAA4-E4C925F81824}" dt="2025-08-04T11:43:39.190" v="695" actId="1076"/>
        <pc:sldMkLst>
          <pc:docMk/>
          <pc:sldMk cId="954102810" sldId="262"/>
        </pc:sldMkLst>
        <pc:spChg chg="add mod">
          <ac:chgData name="Richardson, Hannah" userId="99fc2e72-916b-4301-badb-78507e675e5b" providerId="ADAL" clId="{089390F6-3527-45F2-AAA4-E4C925F81824}" dt="2025-08-04T11:43:39.190" v="695" actId="1076"/>
          <ac:spMkLst>
            <pc:docMk/>
            <pc:sldMk cId="954102810" sldId="262"/>
            <ac:spMk id="2" creationId="{200E6794-6DC4-387D-C0D5-9C628706E8DD}"/>
          </ac:spMkLst>
        </pc:spChg>
        <pc:spChg chg="del">
          <ac:chgData name="Richardson, Hannah" userId="99fc2e72-916b-4301-badb-78507e675e5b" providerId="ADAL" clId="{089390F6-3527-45F2-AAA4-E4C925F81824}" dt="2025-08-04T11:16:21.373" v="41" actId="478"/>
          <ac:spMkLst>
            <pc:docMk/>
            <pc:sldMk cId="954102810" sldId="262"/>
            <ac:spMk id="7" creationId="{EDE08005-8CB9-4A92-955F-D7DBB6636F98}"/>
          </ac:spMkLst>
        </pc:spChg>
        <pc:picChg chg="del">
          <ac:chgData name="Richardson, Hannah" userId="99fc2e72-916b-4301-badb-78507e675e5b" providerId="ADAL" clId="{089390F6-3527-45F2-AAA4-E4C925F81824}" dt="2025-08-04T11:16:23.102" v="42" actId="478"/>
          <ac:picMkLst>
            <pc:docMk/>
            <pc:sldMk cId="954102810" sldId="262"/>
            <ac:picMk id="8" creationId="{01EC83CD-19D4-4403-B5E1-67F5930B791E}"/>
          </ac:picMkLst>
        </pc:picChg>
      </pc:sldChg>
      <pc:sldChg chg="addSp delSp modSp mod">
        <pc:chgData name="Richardson, Hannah" userId="99fc2e72-916b-4301-badb-78507e675e5b" providerId="ADAL" clId="{089390F6-3527-45F2-AAA4-E4C925F81824}" dt="2025-08-04T11:29:02.108" v="152" actId="1076"/>
        <pc:sldMkLst>
          <pc:docMk/>
          <pc:sldMk cId="3251207436" sldId="263"/>
        </pc:sldMkLst>
        <pc:spChg chg="add mod">
          <ac:chgData name="Richardson, Hannah" userId="99fc2e72-916b-4301-badb-78507e675e5b" providerId="ADAL" clId="{089390F6-3527-45F2-AAA4-E4C925F81824}" dt="2025-08-04T11:29:02.108" v="152" actId="1076"/>
          <ac:spMkLst>
            <pc:docMk/>
            <pc:sldMk cId="3251207436" sldId="263"/>
            <ac:spMk id="4" creationId="{0038D3CA-CA56-E8FA-65DA-279309008748}"/>
          </ac:spMkLst>
        </pc:spChg>
        <pc:spChg chg="del mod">
          <ac:chgData name="Richardson, Hannah" userId="99fc2e72-916b-4301-badb-78507e675e5b" providerId="ADAL" clId="{089390F6-3527-45F2-AAA4-E4C925F81824}" dt="2025-08-04T11:14:10.865" v="6" actId="478"/>
          <ac:spMkLst>
            <pc:docMk/>
            <pc:sldMk cId="3251207436" sldId="263"/>
            <ac:spMk id="5" creationId="{7BF61FDA-00C9-4F29-BA90-96020F769C0A}"/>
          </ac:spMkLst>
        </pc:spChg>
        <pc:picChg chg="del">
          <ac:chgData name="Richardson, Hannah" userId="99fc2e72-916b-4301-badb-78507e675e5b" providerId="ADAL" clId="{089390F6-3527-45F2-AAA4-E4C925F81824}" dt="2025-08-04T11:18:31.561" v="76" actId="478"/>
          <ac:picMkLst>
            <pc:docMk/>
            <pc:sldMk cId="3251207436" sldId="263"/>
            <ac:picMk id="6" creationId="{609D58C8-093D-4FBC-A636-C346BAE290E7}"/>
          </ac:picMkLst>
        </pc:picChg>
      </pc:sldChg>
      <pc:sldChg chg="addSp delSp modSp mod">
        <pc:chgData name="Richardson, Hannah" userId="99fc2e72-916b-4301-badb-78507e675e5b" providerId="ADAL" clId="{089390F6-3527-45F2-AAA4-E4C925F81824}" dt="2025-08-04T11:28:32.847" v="147" actId="1076"/>
        <pc:sldMkLst>
          <pc:docMk/>
          <pc:sldMk cId="2617992257" sldId="264"/>
        </pc:sldMkLst>
        <pc:spChg chg="del">
          <ac:chgData name="Richardson, Hannah" userId="99fc2e72-916b-4301-badb-78507e675e5b" providerId="ADAL" clId="{089390F6-3527-45F2-AAA4-E4C925F81824}" dt="2025-08-04T11:14:03.575" v="3" actId="478"/>
          <ac:spMkLst>
            <pc:docMk/>
            <pc:sldMk cId="2617992257" sldId="264"/>
            <ac:spMk id="6" creationId="{1A3804CE-7EE7-4EB4-9C5A-4FC79E9CDE5A}"/>
          </ac:spMkLst>
        </pc:spChg>
        <pc:spChg chg="add mod">
          <ac:chgData name="Richardson, Hannah" userId="99fc2e72-916b-4301-badb-78507e675e5b" providerId="ADAL" clId="{089390F6-3527-45F2-AAA4-E4C925F81824}" dt="2025-08-04T11:28:32.847" v="147" actId="1076"/>
          <ac:spMkLst>
            <pc:docMk/>
            <pc:sldMk cId="2617992257" sldId="264"/>
            <ac:spMk id="8" creationId="{BBBCB333-B45E-CCB6-2C9E-A8CE4330F1E0}"/>
          </ac:spMkLst>
        </pc:spChg>
        <pc:picChg chg="del">
          <ac:chgData name="Richardson, Hannah" userId="99fc2e72-916b-4301-badb-78507e675e5b" providerId="ADAL" clId="{089390F6-3527-45F2-AAA4-E4C925F81824}" dt="2025-08-04T11:18:36.609" v="78" actId="478"/>
          <ac:picMkLst>
            <pc:docMk/>
            <pc:sldMk cId="2617992257" sldId="264"/>
            <ac:picMk id="7" creationId="{B8196194-712E-42D1-B2ED-FD2445475545}"/>
          </ac:picMkLst>
        </pc:picChg>
      </pc:sldChg>
      <pc:sldChg chg="addSp delSp modSp mod">
        <pc:chgData name="Richardson, Hannah" userId="99fc2e72-916b-4301-badb-78507e675e5b" providerId="ADAL" clId="{089390F6-3527-45F2-AAA4-E4C925F81824}" dt="2025-08-04T11:28:55.171" v="150" actId="1076"/>
        <pc:sldMkLst>
          <pc:docMk/>
          <pc:sldMk cId="4147175353" sldId="265"/>
        </pc:sldMkLst>
        <pc:spChg chg="add mod">
          <ac:chgData name="Richardson, Hannah" userId="99fc2e72-916b-4301-badb-78507e675e5b" providerId="ADAL" clId="{089390F6-3527-45F2-AAA4-E4C925F81824}" dt="2025-08-04T11:28:55.171" v="150" actId="1076"/>
          <ac:spMkLst>
            <pc:docMk/>
            <pc:sldMk cId="4147175353" sldId="265"/>
            <ac:spMk id="3" creationId="{DBE59297-FF7A-4105-F123-75737E43942A}"/>
          </ac:spMkLst>
        </pc:spChg>
        <pc:spChg chg="del">
          <ac:chgData name="Richardson, Hannah" userId="99fc2e72-916b-4301-badb-78507e675e5b" providerId="ADAL" clId="{089390F6-3527-45F2-AAA4-E4C925F81824}" dt="2025-08-04T11:14:06.499" v="4" actId="478"/>
          <ac:spMkLst>
            <pc:docMk/>
            <pc:sldMk cId="4147175353" sldId="265"/>
            <ac:spMk id="14" creationId="{750D2E27-7DB7-441A-BAAA-48B9C52D7F62}"/>
          </ac:spMkLst>
        </pc:spChg>
        <pc:picChg chg="del">
          <ac:chgData name="Richardson, Hannah" userId="99fc2e72-916b-4301-badb-78507e675e5b" providerId="ADAL" clId="{089390F6-3527-45F2-AAA4-E4C925F81824}" dt="2025-08-04T11:18:34.168" v="77" actId="478"/>
          <ac:picMkLst>
            <pc:docMk/>
            <pc:sldMk cId="4147175353" sldId="265"/>
            <ac:picMk id="15" creationId="{67F26E7D-1ADE-47EF-A0D2-E69769577CBD}"/>
          </ac:picMkLst>
        </pc:picChg>
      </pc:sldChg>
      <pc:sldChg chg="addSp delSp modSp mod">
        <pc:chgData name="Richardson, Hannah" userId="99fc2e72-916b-4301-badb-78507e675e5b" providerId="ADAL" clId="{089390F6-3527-45F2-AAA4-E4C925F81824}" dt="2025-08-04T11:29:25.022" v="156" actId="1076"/>
        <pc:sldMkLst>
          <pc:docMk/>
          <pc:sldMk cId="2182174474" sldId="267"/>
        </pc:sldMkLst>
        <pc:spChg chg="del">
          <ac:chgData name="Richardson, Hannah" userId="99fc2e72-916b-4301-badb-78507e675e5b" providerId="ADAL" clId="{089390F6-3527-45F2-AAA4-E4C925F81824}" dt="2025-08-04T11:14:16.333" v="8" actId="478"/>
          <ac:spMkLst>
            <pc:docMk/>
            <pc:sldMk cId="2182174474" sldId="267"/>
            <ac:spMk id="4" creationId="{CA6FB505-A4E1-40E9-B690-8273B8DDD1CC}"/>
          </ac:spMkLst>
        </pc:spChg>
        <pc:spChg chg="add mod">
          <ac:chgData name="Richardson, Hannah" userId="99fc2e72-916b-4301-badb-78507e675e5b" providerId="ADAL" clId="{089390F6-3527-45F2-AAA4-E4C925F81824}" dt="2025-08-04T11:29:25.022" v="156" actId="1076"/>
          <ac:spMkLst>
            <pc:docMk/>
            <pc:sldMk cId="2182174474" sldId="267"/>
            <ac:spMk id="6" creationId="{45E93012-E13B-0A5A-A72B-2464BB20D4B8}"/>
          </ac:spMkLst>
        </pc:spChg>
        <pc:picChg chg="del">
          <ac:chgData name="Richardson, Hannah" userId="99fc2e72-916b-4301-badb-78507e675e5b" providerId="ADAL" clId="{089390F6-3527-45F2-AAA4-E4C925F81824}" dt="2025-08-04T11:18:25.891" v="74" actId="478"/>
          <ac:picMkLst>
            <pc:docMk/>
            <pc:sldMk cId="2182174474" sldId="267"/>
            <ac:picMk id="5" creationId="{13809B51-EDF6-4D7C-9717-863973696906}"/>
          </ac:picMkLst>
        </pc:picChg>
      </pc:sldChg>
      <pc:sldChg chg="addSp modSp mod">
        <pc:chgData name="Richardson, Hannah" userId="99fc2e72-916b-4301-badb-78507e675e5b" providerId="ADAL" clId="{089390F6-3527-45F2-AAA4-E4C925F81824}" dt="2025-08-04T11:30:22.700" v="193" actId="1076"/>
        <pc:sldMkLst>
          <pc:docMk/>
          <pc:sldMk cId="1151408528" sldId="268"/>
        </pc:sldMkLst>
        <pc:spChg chg="add mod">
          <ac:chgData name="Richardson, Hannah" userId="99fc2e72-916b-4301-badb-78507e675e5b" providerId="ADAL" clId="{089390F6-3527-45F2-AAA4-E4C925F81824}" dt="2025-08-04T11:30:02.803" v="176" actId="1076"/>
          <ac:spMkLst>
            <pc:docMk/>
            <pc:sldMk cId="1151408528" sldId="268"/>
            <ac:spMk id="2" creationId="{22338202-72C2-448E-6C33-4CF215EF8024}"/>
          </ac:spMkLst>
        </pc:spChg>
        <pc:picChg chg="mod">
          <ac:chgData name="Richardson, Hannah" userId="99fc2e72-916b-4301-badb-78507e675e5b" providerId="ADAL" clId="{089390F6-3527-45F2-AAA4-E4C925F81824}" dt="2025-08-04T11:30:22.700" v="193" actId="1076"/>
          <ac:picMkLst>
            <pc:docMk/>
            <pc:sldMk cId="1151408528" sldId="268"/>
            <ac:picMk id="4" creationId="{00000000-0000-0000-0000-000000000000}"/>
          </ac:picMkLst>
        </pc:picChg>
      </pc:sldChg>
      <pc:sldChg chg="addSp delSp modSp mod">
        <pc:chgData name="Richardson, Hannah" userId="99fc2e72-916b-4301-badb-78507e675e5b" providerId="ADAL" clId="{089390F6-3527-45F2-AAA4-E4C925F81824}" dt="2025-08-04T11:29:16.532" v="154" actId="1076"/>
        <pc:sldMkLst>
          <pc:docMk/>
          <pc:sldMk cId="2129330154" sldId="269"/>
        </pc:sldMkLst>
        <pc:spChg chg="del">
          <ac:chgData name="Richardson, Hannah" userId="99fc2e72-916b-4301-badb-78507e675e5b" providerId="ADAL" clId="{089390F6-3527-45F2-AAA4-E4C925F81824}" dt="2025-08-04T11:14:13.664" v="7" actId="478"/>
          <ac:spMkLst>
            <pc:docMk/>
            <pc:sldMk cId="2129330154" sldId="269"/>
            <ac:spMk id="6" creationId="{CF7480D4-B4CE-449F-94A9-8DAD25228999}"/>
          </ac:spMkLst>
        </pc:spChg>
        <pc:spChg chg="add mod">
          <ac:chgData name="Richardson, Hannah" userId="99fc2e72-916b-4301-badb-78507e675e5b" providerId="ADAL" clId="{089390F6-3527-45F2-AAA4-E4C925F81824}" dt="2025-08-04T11:29:16.532" v="154" actId="1076"/>
          <ac:spMkLst>
            <pc:docMk/>
            <pc:sldMk cId="2129330154" sldId="269"/>
            <ac:spMk id="8" creationId="{AA1CAB2D-081C-3135-E6EA-C685E3188F59}"/>
          </ac:spMkLst>
        </pc:spChg>
        <pc:picChg chg="del">
          <ac:chgData name="Richardson, Hannah" userId="99fc2e72-916b-4301-badb-78507e675e5b" providerId="ADAL" clId="{089390F6-3527-45F2-AAA4-E4C925F81824}" dt="2025-08-04T11:18:28.510" v="75" actId="478"/>
          <ac:picMkLst>
            <pc:docMk/>
            <pc:sldMk cId="2129330154" sldId="269"/>
            <ac:picMk id="7" creationId="{71A2979B-CE2B-48BF-B08D-7CA32F218EA6}"/>
          </ac:picMkLst>
        </pc:picChg>
      </pc:sldChg>
      <pc:sldChg chg="addSp delSp modSp mod">
        <pc:chgData name="Richardson, Hannah" userId="99fc2e72-916b-4301-badb-78507e675e5b" providerId="ADAL" clId="{089390F6-3527-45F2-AAA4-E4C925F81824}" dt="2025-08-04T11:29:32.657" v="158" actId="1076"/>
        <pc:sldMkLst>
          <pc:docMk/>
          <pc:sldMk cId="491050199" sldId="270"/>
        </pc:sldMkLst>
        <pc:spChg chg="del">
          <ac:chgData name="Richardson, Hannah" userId="99fc2e72-916b-4301-badb-78507e675e5b" providerId="ADAL" clId="{089390F6-3527-45F2-AAA4-E4C925F81824}" dt="2025-08-04T11:14:19" v="9" actId="478"/>
          <ac:spMkLst>
            <pc:docMk/>
            <pc:sldMk cId="491050199" sldId="270"/>
            <ac:spMk id="4" creationId="{3D3448EC-EE72-41C4-85A3-6316BDDE4765}"/>
          </ac:spMkLst>
        </pc:spChg>
        <pc:spChg chg="add mod">
          <ac:chgData name="Richardson, Hannah" userId="99fc2e72-916b-4301-badb-78507e675e5b" providerId="ADAL" clId="{089390F6-3527-45F2-AAA4-E4C925F81824}" dt="2025-08-04T11:29:32.657" v="158" actId="1076"/>
          <ac:spMkLst>
            <pc:docMk/>
            <pc:sldMk cId="491050199" sldId="270"/>
            <ac:spMk id="6" creationId="{5200F29E-9D0A-5FE8-DACA-EB8E56ACB6CB}"/>
          </ac:spMkLst>
        </pc:spChg>
        <pc:picChg chg="del mod">
          <ac:chgData name="Richardson, Hannah" userId="99fc2e72-916b-4301-badb-78507e675e5b" providerId="ADAL" clId="{089390F6-3527-45F2-AAA4-E4C925F81824}" dt="2025-08-04T11:18:24.161" v="73" actId="478"/>
          <ac:picMkLst>
            <pc:docMk/>
            <pc:sldMk cId="491050199" sldId="270"/>
            <ac:picMk id="5" creationId="{CA3E53D2-59BA-44EE-8118-462E10B5C1E0}"/>
          </ac:picMkLst>
        </pc:picChg>
      </pc:sldChg>
      <pc:sldChg chg="addSp delSp modSp mod">
        <pc:chgData name="Richardson, Hannah" userId="99fc2e72-916b-4301-badb-78507e675e5b" providerId="ADAL" clId="{089390F6-3527-45F2-AAA4-E4C925F81824}" dt="2025-08-04T11:38:05.930" v="628" actId="1076"/>
        <pc:sldMkLst>
          <pc:docMk/>
          <pc:sldMk cId="1853816823" sldId="271"/>
        </pc:sldMkLst>
        <pc:spChg chg="del">
          <ac:chgData name="Richardson, Hannah" userId="99fc2e72-916b-4301-badb-78507e675e5b" providerId="ADAL" clId="{089390F6-3527-45F2-AAA4-E4C925F81824}" dt="2025-08-04T11:14:50.982" v="15" actId="478"/>
          <ac:spMkLst>
            <pc:docMk/>
            <pc:sldMk cId="1853816823" sldId="271"/>
            <ac:spMk id="3" creationId="{89920396-AAEB-40E2-8658-811F45BCB816}"/>
          </ac:spMkLst>
        </pc:spChg>
        <pc:spChg chg="add mod">
          <ac:chgData name="Richardson, Hannah" userId="99fc2e72-916b-4301-badb-78507e675e5b" providerId="ADAL" clId="{089390F6-3527-45F2-AAA4-E4C925F81824}" dt="2025-08-04T11:38:05.930" v="628" actId="1076"/>
          <ac:spMkLst>
            <pc:docMk/>
            <pc:sldMk cId="1853816823" sldId="271"/>
            <ac:spMk id="5" creationId="{3324BA4A-6733-4286-CE2B-F0989EE8F8FD}"/>
          </ac:spMkLst>
        </pc:spChg>
        <pc:picChg chg="mod">
          <ac:chgData name="Richardson, Hannah" userId="99fc2e72-916b-4301-badb-78507e675e5b" providerId="ADAL" clId="{089390F6-3527-45F2-AAA4-E4C925F81824}" dt="2025-08-04T11:32:21.634" v="345" actId="1076"/>
          <ac:picMkLst>
            <pc:docMk/>
            <pc:sldMk cId="1853816823" sldId="271"/>
            <ac:picMk id="2" creationId="{00000000-0000-0000-0000-000000000000}"/>
          </ac:picMkLst>
        </pc:picChg>
        <pc:picChg chg="del">
          <ac:chgData name="Richardson, Hannah" userId="99fc2e72-916b-4301-badb-78507e675e5b" providerId="ADAL" clId="{089390F6-3527-45F2-AAA4-E4C925F81824}" dt="2025-08-04T11:18:07.115" v="66" actId="478"/>
          <ac:picMkLst>
            <pc:docMk/>
            <pc:sldMk cId="1853816823" sldId="271"/>
            <ac:picMk id="4" creationId="{F95B0B69-1E63-486A-898A-523818A47C0C}"/>
          </ac:picMkLst>
        </pc:picChg>
      </pc:sldChg>
      <pc:sldChg chg="addSp modSp mod">
        <pc:chgData name="Richardson, Hannah" userId="99fc2e72-916b-4301-badb-78507e675e5b" providerId="ADAL" clId="{089390F6-3527-45F2-AAA4-E4C925F81824}" dt="2025-08-04T11:36:25.391" v="521" actId="1076"/>
        <pc:sldMkLst>
          <pc:docMk/>
          <pc:sldMk cId="3098297435" sldId="272"/>
        </pc:sldMkLst>
        <pc:spChg chg="add mod">
          <ac:chgData name="Richardson, Hannah" userId="99fc2e72-916b-4301-badb-78507e675e5b" providerId="ADAL" clId="{089390F6-3527-45F2-AAA4-E4C925F81824}" dt="2025-08-04T11:36:25.391" v="521" actId="1076"/>
          <ac:spMkLst>
            <pc:docMk/>
            <pc:sldMk cId="3098297435" sldId="272"/>
            <ac:spMk id="3" creationId="{15FB0A5A-ED77-1D29-B68B-CD14FD789A95}"/>
          </ac:spMkLst>
        </pc:spChg>
        <pc:picChg chg="mod">
          <ac:chgData name="Richardson, Hannah" userId="99fc2e72-916b-4301-badb-78507e675e5b" providerId="ADAL" clId="{089390F6-3527-45F2-AAA4-E4C925F81824}" dt="2025-08-04T11:31:36.351" v="278" actId="1076"/>
          <ac:picMkLst>
            <pc:docMk/>
            <pc:sldMk cId="3098297435" sldId="272"/>
            <ac:picMk id="2" creationId="{00000000-0000-0000-0000-000000000000}"/>
          </ac:picMkLst>
        </pc:picChg>
      </pc:sldChg>
      <pc:sldChg chg="addSp modSp mod">
        <pc:chgData name="Richardson, Hannah" userId="99fc2e72-916b-4301-badb-78507e675e5b" providerId="ADAL" clId="{089390F6-3527-45F2-AAA4-E4C925F81824}" dt="2025-08-04T11:36:11.568" v="517" actId="1076"/>
        <pc:sldMkLst>
          <pc:docMk/>
          <pc:sldMk cId="3106500337" sldId="273"/>
        </pc:sldMkLst>
        <pc:spChg chg="mod">
          <ac:chgData name="Richardson, Hannah" userId="99fc2e72-916b-4301-badb-78507e675e5b" providerId="ADAL" clId="{089390F6-3527-45F2-AAA4-E4C925F81824}" dt="2025-08-04T11:31:24.740" v="263" actId="1076"/>
          <ac:spMkLst>
            <pc:docMk/>
            <pc:sldMk cId="3106500337" sldId="273"/>
            <ac:spMk id="3" creationId="{00000000-0000-0000-0000-000000000000}"/>
          </ac:spMkLst>
        </pc:spChg>
        <pc:spChg chg="add mod">
          <ac:chgData name="Richardson, Hannah" userId="99fc2e72-916b-4301-badb-78507e675e5b" providerId="ADAL" clId="{089390F6-3527-45F2-AAA4-E4C925F81824}" dt="2025-08-04T11:36:11.568" v="517" actId="1076"/>
          <ac:spMkLst>
            <pc:docMk/>
            <pc:sldMk cId="3106500337" sldId="273"/>
            <ac:spMk id="4" creationId="{E8458E9B-80AE-3FC6-4B27-592EC38DB666}"/>
          </ac:spMkLst>
        </pc:spChg>
        <pc:picChg chg="mod">
          <ac:chgData name="Richardson, Hannah" userId="99fc2e72-916b-4301-badb-78507e675e5b" providerId="ADAL" clId="{089390F6-3527-45F2-AAA4-E4C925F81824}" dt="2025-08-04T11:31:21.710" v="262" actId="1037"/>
          <ac:picMkLst>
            <pc:docMk/>
            <pc:sldMk cId="3106500337" sldId="273"/>
            <ac:picMk id="2" creationId="{00000000-0000-0000-0000-000000000000}"/>
          </ac:picMkLst>
        </pc:picChg>
      </pc:sldChg>
      <pc:sldChg chg="addSp modSp mod">
        <pc:chgData name="Richardson, Hannah" userId="99fc2e72-916b-4301-badb-78507e675e5b" providerId="ADAL" clId="{089390F6-3527-45F2-AAA4-E4C925F81824}" dt="2025-08-04T11:35:54.142" v="515" actId="1076"/>
        <pc:sldMkLst>
          <pc:docMk/>
          <pc:sldMk cId="2770413569" sldId="274"/>
        </pc:sldMkLst>
        <pc:spChg chg="add mod">
          <ac:chgData name="Richardson, Hannah" userId="99fc2e72-916b-4301-badb-78507e675e5b" providerId="ADAL" clId="{089390F6-3527-45F2-AAA4-E4C925F81824}" dt="2025-08-04T11:35:54.142" v="515" actId="1076"/>
          <ac:spMkLst>
            <pc:docMk/>
            <pc:sldMk cId="2770413569" sldId="274"/>
            <ac:spMk id="4" creationId="{3527A551-0DF1-1C5B-EEAF-4E2C4D8D7875}"/>
          </ac:spMkLst>
        </pc:spChg>
        <pc:picChg chg="mod">
          <ac:chgData name="Richardson, Hannah" userId="99fc2e72-916b-4301-badb-78507e675e5b" providerId="ADAL" clId="{089390F6-3527-45F2-AAA4-E4C925F81824}" dt="2025-08-04T11:31:04.416" v="235" actId="1076"/>
          <ac:picMkLst>
            <pc:docMk/>
            <pc:sldMk cId="2770413569" sldId="274"/>
            <ac:picMk id="2" creationId="{00000000-0000-0000-0000-000000000000}"/>
          </ac:picMkLst>
        </pc:picChg>
      </pc:sldChg>
      <pc:sldChg chg="addSp modSp mod">
        <pc:chgData name="Richardson, Hannah" userId="99fc2e72-916b-4301-badb-78507e675e5b" providerId="ADAL" clId="{089390F6-3527-45F2-AAA4-E4C925F81824}" dt="2025-08-04T11:34:53.528" v="513" actId="1076"/>
        <pc:sldMkLst>
          <pc:docMk/>
          <pc:sldMk cId="1232120459" sldId="275"/>
        </pc:sldMkLst>
        <pc:spChg chg="mod">
          <ac:chgData name="Richardson, Hannah" userId="99fc2e72-916b-4301-badb-78507e675e5b" providerId="ADAL" clId="{089390F6-3527-45F2-AAA4-E4C925F81824}" dt="2025-08-04T11:30:50.620" v="215" actId="1076"/>
          <ac:spMkLst>
            <pc:docMk/>
            <pc:sldMk cId="1232120459" sldId="275"/>
            <ac:spMk id="3" creationId="{00000000-0000-0000-0000-000000000000}"/>
          </ac:spMkLst>
        </pc:spChg>
        <pc:spChg chg="add mod">
          <ac:chgData name="Richardson, Hannah" userId="99fc2e72-916b-4301-badb-78507e675e5b" providerId="ADAL" clId="{089390F6-3527-45F2-AAA4-E4C925F81824}" dt="2025-08-04T11:34:53.528" v="513" actId="1076"/>
          <ac:spMkLst>
            <pc:docMk/>
            <pc:sldMk cId="1232120459" sldId="275"/>
            <ac:spMk id="4" creationId="{1FA3FB85-B90F-900D-4119-AB3B7DC8CC77}"/>
          </ac:spMkLst>
        </pc:spChg>
        <pc:picChg chg="mod">
          <ac:chgData name="Richardson, Hannah" userId="99fc2e72-916b-4301-badb-78507e675e5b" providerId="ADAL" clId="{089390F6-3527-45F2-AAA4-E4C925F81824}" dt="2025-08-04T11:30:48.198" v="214" actId="14100"/>
          <ac:picMkLst>
            <pc:docMk/>
            <pc:sldMk cId="1232120459" sldId="275"/>
            <ac:picMk id="2" creationId="{00000000-0000-0000-0000-000000000000}"/>
          </ac:picMkLst>
        </pc:picChg>
      </pc:sldChg>
      <pc:sldChg chg="addSp modSp mod">
        <pc:chgData name="Richardson, Hannah" userId="99fc2e72-916b-4301-badb-78507e675e5b" providerId="ADAL" clId="{089390F6-3527-45F2-AAA4-E4C925F81824}" dt="2025-08-04T11:30:28.831" v="195" actId="1035"/>
        <pc:sldMkLst>
          <pc:docMk/>
          <pc:sldMk cId="2901651057" sldId="276"/>
        </pc:sldMkLst>
        <pc:spChg chg="add mod">
          <ac:chgData name="Richardson, Hannah" userId="99fc2e72-916b-4301-badb-78507e675e5b" providerId="ADAL" clId="{089390F6-3527-45F2-AAA4-E4C925F81824}" dt="2025-08-04T11:29:42.895" v="160" actId="1076"/>
          <ac:spMkLst>
            <pc:docMk/>
            <pc:sldMk cId="2901651057" sldId="276"/>
            <ac:spMk id="4" creationId="{CC0D6F2B-3AF9-604C-9CB8-4881055CFCBE}"/>
          </ac:spMkLst>
        </pc:spChg>
        <pc:picChg chg="mod">
          <ac:chgData name="Richardson, Hannah" userId="99fc2e72-916b-4301-badb-78507e675e5b" providerId="ADAL" clId="{089390F6-3527-45F2-AAA4-E4C925F81824}" dt="2025-08-04T11:30:28.831" v="195" actId="1035"/>
          <ac:picMkLst>
            <pc:docMk/>
            <pc:sldMk cId="2901651057" sldId="276"/>
            <ac:picMk id="2" creationId="{00000000-0000-0000-0000-000000000000}"/>
          </ac:picMkLst>
        </pc:picChg>
      </pc:sldChg>
      <pc:sldChg chg="addSp modSp mod">
        <pc:chgData name="Richardson, Hannah" userId="99fc2e72-916b-4301-badb-78507e675e5b" providerId="ADAL" clId="{089390F6-3527-45F2-AAA4-E4C925F81824}" dt="2025-08-04T11:38:30.688" v="630" actId="1076"/>
        <pc:sldMkLst>
          <pc:docMk/>
          <pc:sldMk cId="506592439" sldId="277"/>
        </pc:sldMkLst>
        <pc:spChg chg="add mod">
          <ac:chgData name="Richardson, Hannah" userId="99fc2e72-916b-4301-badb-78507e675e5b" providerId="ADAL" clId="{089390F6-3527-45F2-AAA4-E4C925F81824}" dt="2025-08-04T11:38:30.688" v="630" actId="1076"/>
          <ac:spMkLst>
            <pc:docMk/>
            <pc:sldMk cId="506592439" sldId="277"/>
            <ac:spMk id="2" creationId="{A14D99DA-4940-A94A-BB32-63875A5C6598}"/>
          </ac:spMkLst>
        </pc:spChg>
        <pc:picChg chg="mod">
          <ac:chgData name="Richardson, Hannah" userId="99fc2e72-916b-4301-badb-78507e675e5b" providerId="ADAL" clId="{089390F6-3527-45F2-AAA4-E4C925F81824}" dt="2025-08-04T11:32:35.158" v="366" actId="1076"/>
          <ac:picMkLst>
            <pc:docMk/>
            <pc:sldMk cId="506592439" sldId="277"/>
            <ac:picMk id="3" creationId="{00000000-0000-0000-0000-000000000000}"/>
          </ac:picMkLst>
        </pc:picChg>
      </pc:sldChg>
      <pc:sldChg chg="addSp modSp mod">
        <pc:chgData name="Richardson, Hannah" userId="99fc2e72-916b-4301-badb-78507e675e5b" providerId="ADAL" clId="{089390F6-3527-45F2-AAA4-E4C925F81824}" dt="2025-08-04T11:38:37.854" v="632" actId="1076"/>
        <pc:sldMkLst>
          <pc:docMk/>
          <pc:sldMk cId="3751333459" sldId="278"/>
        </pc:sldMkLst>
        <pc:spChg chg="add mod">
          <ac:chgData name="Richardson, Hannah" userId="99fc2e72-916b-4301-badb-78507e675e5b" providerId="ADAL" clId="{089390F6-3527-45F2-AAA4-E4C925F81824}" dt="2025-08-04T11:38:37.854" v="632" actId="1076"/>
          <ac:spMkLst>
            <pc:docMk/>
            <pc:sldMk cId="3751333459" sldId="278"/>
            <ac:spMk id="3" creationId="{EE40ED61-3BA8-2CD0-432A-246ADE5E2C91}"/>
          </ac:spMkLst>
        </pc:spChg>
        <pc:picChg chg="mod">
          <ac:chgData name="Richardson, Hannah" userId="99fc2e72-916b-4301-badb-78507e675e5b" providerId="ADAL" clId="{089390F6-3527-45F2-AAA4-E4C925F81824}" dt="2025-08-04T11:32:45.443" v="388" actId="1076"/>
          <ac:picMkLst>
            <pc:docMk/>
            <pc:sldMk cId="3751333459" sldId="278"/>
            <ac:picMk id="2" creationId="{00000000-0000-0000-0000-000000000000}"/>
          </ac:picMkLst>
        </pc:picChg>
      </pc:sldChg>
      <pc:sldChg chg="addSp modSp mod">
        <pc:chgData name="Richardson, Hannah" userId="99fc2e72-916b-4301-badb-78507e675e5b" providerId="ADAL" clId="{089390F6-3527-45F2-AAA4-E4C925F81824}" dt="2025-08-04T11:38:47.677" v="634" actId="1076"/>
        <pc:sldMkLst>
          <pc:docMk/>
          <pc:sldMk cId="2482550471" sldId="279"/>
        </pc:sldMkLst>
        <pc:spChg chg="add mod">
          <ac:chgData name="Richardson, Hannah" userId="99fc2e72-916b-4301-badb-78507e675e5b" providerId="ADAL" clId="{089390F6-3527-45F2-AAA4-E4C925F81824}" dt="2025-08-04T11:38:47.677" v="634" actId="1076"/>
          <ac:spMkLst>
            <pc:docMk/>
            <pc:sldMk cId="2482550471" sldId="279"/>
            <ac:spMk id="3" creationId="{AD86F075-C353-1A7D-99B5-8E5C16AB79E2}"/>
          </ac:spMkLst>
        </pc:spChg>
        <pc:picChg chg="mod">
          <ac:chgData name="Richardson, Hannah" userId="99fc2e72-916b-4301-badb-78507e675e5b" providerId="ADAL" clId="{089390F6-3527-45F2-AAA4-E4C925F81824}" dt="2025-08-04T11:32:57.692" v="406" actId="1076"/>
          <ac:picMkLst>
            <pc:docMk/>
            <pc:sldMk cId="2482550471" sldId="279"/>
            <ac:picMk id="2" creationId="{00000000-0000-0000-0000-000000000000}"/>
          </ac:picMkLst>
        </pc:picChg>
      </pc:sldChg>
      <pc:sldChg chg="addSp delSp modSp mod">
        <pc:chgData name="Richardson, Hannah" userId="99fc2e72-916b-4301-badb-78507e675e5b" providerId="ADAL" clId="{089390F6-3527-45F2-AAA4-E4C925F81824}" dt="2025-08-04T11:36:19.036" v="519" actId="1076"/>
        <pc:sldMkLst>
          <pc:docMk/>
          <pc:sldMk cId="1876341711" sldId="280"/>
        </pc:sldMkLst>
        <pc:spChg chg="del">
          <ac:chgData name="Richardson, Hannah" userId="99fc2e72-916b-4301-badb-78507e675e5b" providerId="ADAL" clId="{089390F6-3527-45F2-AAA4-E4C925F81824}" dt="2025-08-04T11:14:29.040" v="10" actId="478"/>
          <ac:spMkLst>
            <pc:docMk/>
            <pc:sldMk cId="1876341711" sldId="280"/>
            <ac:spMk id="4" creationId="{98FADE87-6295-4E03-87C0-10C3DFE4B97E}"/>
          </ac:spMkLst>
        </pc:spChg>
        <pc:spChg chg="add mod">
          <ac:chgData name="Richardson, Hannah" userId="99fc2e72-916b-4301-badb-78507e675e5b" providerId="ADAL" clId="{089390F6-3527-45F2-AAA4-E4C925F81824}" dt="2025-08-04T11:36:19.036" v="519" actId="1076"/>
          <ac:spMkLst>
            <pc:docMk/>
            <pc:sldMk cId="1876341711" sldId="280"/>
            <ac:spMk id="6" creationId="{5A0A7BB2-B3A8-F47B-54B3-2ECE9DDEB20E}"/>
          </ac:spMkLst>
        </pc:spChg>
        <pc:picChg chg="del">
          <ac:chgData name="Richardson, Hannah" userId="99fc2e72-916b-4301-badb-78507e675e5b" providerId="ADAL" clId="{089390F6-3527-45F2-AAA4-E4C925F81824}" dt="2025-08-04T11:18:20.715" v="71" actId="478"/>
          <ac:picMkLst>
            <pc:docMk/>
            <pc:sldMk cId="1876341711" sldId="280"/>
            <ac:picMk id="5" creationId="{26FE682F-64BB-4F5E-BD60-5AD8CA898684}"/>
          </ac:picMkLst>
        </pc:picChg>
      </pc:sldChg>
      <pc:sldChg chg="addSp delSp modSp mod">
        <pc:chgData name="Richardson, Hannah" userId="99fc2e72-916b-4301-badb-78507e675e5b" providerId="ADAL" clId="{089390F6-3527-45F2-AAA4-E4C925F81824}" dt="2025-08-04T11:36:51.405" v="546" actId="1076"/>
        <pc:sldMkLst>
          <pc:docMk/>
          <pc:sldMk cId="1061789152" sldId="281"/>
        </pc:sldMkLst>
        <pc:spChg chg="add mod">
          <ac:chgData name="Richardson, Hannah" userId="99fc2e72-916b-4301-badb-78507e675e5b" providerId="ADAL" clId="{089390F6-3527-45F2-AAA4-E4C925F81824}" dt="2025-08-04T11:36:45.106" v="525" actId="1076"/>
          <ac:spMkLst>
            <pc:docMk/>
            <pc:sldMk cId="1061789152" sldId="281"/>
            <ac:spMk id="2" creationId="{468C49C4-3C12-3CFC-FA8E-8A9B8FF15CAA}"/>
          </ac:spMkLst>
        </pc:spChg>
        <pc:spChg chg="del">
          <ac:chgData name="Richardson, Hannah" userId="99fc2e72-916b-4301-badb-78507e675e5b" providerId="ADAL" clId="{089390F6-3527-45F2-AAA4-E4C925F81824}" dt="2025-08-04T11:14:37.201" v="11" actId="478"/>
          <ac:spMkLst>
            <pc:docMk/>
            <pc:sldMk cId="1061789152" sldId="281"/>
            <ac:spMk id="4" creationId="{033D521E-D9FE-4D20-9AEE-26D917C29E2C}"/>
          </ac:spMkLst>
        </pc:spChg>
        <pc:picChg chg="mod">
          <ac:chgData name="Richardson, Hannah" userId="99fc2e72-916b-4301-badb-78507e675e5b" providerId="ADAL" clId="{089390F6-3527-45F2-AAA4-E4C925F81824}" dt="2025-08-04T11:36:51.405" v="546" actId="1076"/>
          <ac:picMkLst>
            <pc:docMk/>
            <pc:sldMk cId="1061789152" sldId="281"/>
            <ac:picMk id="3" creationId="{00000000-0000-0000-0000-000000000000}"/>
          </ac:picMkLst>
        </pc:picChg>
        <pc:picChg chg="del">
          <ac:chgData name="Richardson, Hannah" userId="99fc2e72-916b-4301-badb-78507e675e5b" providerId="ADAL" clId="{089390F6-3527-45F2-AAA4-E4C925F81824}" dt="2025-08-04T11:18:17.146" v="70" actId="478"/>
          <ac:picMkLst>
            <pc:docMk/>
            <pc:sldMk cId="1061789152" sldId="281"/>
            <ac:picMk id="5" creationId="{9367DFDF-1198-4F9B-A8D1-7400118319F5}"/>
          </ac:picMkLst>
        </pc:picChg>
      </pc:sldChg>
      <pc:sldChg chg="addSp delSp modSp mod">
        <pc:chgData name="Richardson, Hannah" userId="99fc2e72-916b-4301-badb-78507e675e5b" providerId="ADAL" clId="{089390F6-3527-45F2-AAA4-E4C925F81824}" dt="2025-08-04T11:37:06.781" v="569" actId="1076"/>
        <pc:sldMkLst>
          <pc:docMk/>
          <pc:sldMk cId="4067925633" sldId="282"/>
        </pc:sldMkLst>
        <pc:spChg chg="del">
          <ac:chgData name="Richardson, Hannah" userId="99fc2e72-916b-4301-badb-78507e675e5b" providerId="ADAL" clId="{089390F6-3527-45F2-AAA4-E4C925F81824}" dt="2025-08-04T11:14:39.280" v="12" actId="478"/>
          <ac:spMkLst>
            <pc:docMk/>
            <pc:sldMk cId="4067925633" sldId="282"/>
            <ac:spMk id="3" creationId="{32679851-91AC-42C2-9620-39B59D2C0619}"/>
          </ac:spMkLst>
        </pc:spChg>
        <pc:spChg chg="add mod">
          <ac:chgData name="Richardson, Hannah" userId="99fc2e72-916b-4301-badb-78507e675e5b" providerId="ADAL" clId="{089390F6-3527-45F2-AAA4-E4C925F81824}" dt="2025-08-04T11:36:59.506" v="548" actId="1076"/>
          <ac:spMkLst>
            <pc:docMk/>
            <pc:sldMk cId="4067925633" sldId="282"/>
            <ac:spMk id="5" creationId="{9BAF1C89-DB23-646C-61D5-DF46678F3D26}"/>
          </ac:spMkLst>
        </pc:spChg>
        <pc:picChg chg="mod">
          <ac:chgData name="Richardson, Hannah" userId="99fc2e72-916b-4301-badb-78507e675e5b" providerId="ADAL" clId="{089390F6-3527-45F2-AAA4-E4C925F81824}" dt="2025-08-04T11:37:06.781" v="569" actId="1076"/>
          <ac:picMkLst>
            <pc:docMk/>
            <pc:sldMk cId="4067925633" sldId="282"/>
            <ac:picMk id="2" creationId="{00000000-0000-0000-0000-000000000000}"/>
          </ac:picMkLst>
        </pc:picChg>
        <pc:picChg chg="del">
          <ac:chgData name="Richardson, Hannah" userId="99fc2e72-916b-4301-badb-78507e675e5b" providerId="ADAL" clId="{089390F6-3527-45F2-AAA4-E4C925F81824}" dt="2025-08-04T11:18:13.239" v="69" actId="478"/>
          <ac:picMkLst>
            <pc:docMk/>
            <pc:sldMk cId="4067925633" sldId="282"/>
            <ac:picMk id="4" creationId="{1091F3F9-FF09-4EBB-ADD5-F879584AF5FB}"/>
          </ac:picMkLst>
        </pc:picChg>
      </pc:sldChg>
      <pc:sldChg chg="addSp delSp modSp mod">
        <pc:chgData name="Richardson, Hannah" userId="99fc2e72-916b-4301-badb-78507e675e5b" providerId="ADAL" clId="{089390F6-3527-45F2-AAA4-E4C925F81824}" dt="2025-08-04T11:37:26.881" v="597" actId="1076"/>
        <pc:sldMkLst>
          <pc:docMk/>
          <pc:sldMk cId="2205883222" sldId="283"/>
        </pc:sldMkLst>
        <pc:spChg chg="del">
          <ac:chgData name="Richardson, Hannah" userId="99fc2e72-916b-4301-badb-78507e675e5b" providerId="ADAL" clId="{089390F6-3527-45F2-AAA4-E4C925F81824}" dt="2025-08-04T11:14:42.782" v="13" actId="478"/>
          <ac:spMkLst>
            <pc:docMk/>
            <pc:sldMk cId="2205883222" sldId="283"/>
            <ac:spMk id="3" creationId="{BEB071B3-265B-4DD3-9EC4-826B0BB29B08}"/>
          </ac:spMkLst>
        </pc:spChg>
        <pc:spChg chg="add mod">
          <ac:chgData name="Richardson, Hannah" userId="99fc2e72-916b-4301-badb-78507e675e5b" providerId="ADAL" clId="{089390F6-3527-45F2-AAA4-E4C925F81824}" dt="2025-08-04T11:37:15.888" v="571" actId="1076"/>
          <ac:spMkLst>
            <pc:docMk/>
            <pc:sldMk cId="2205883222" sldId="283"/>
            <ac:spMk id="5" creationId="{6DC78EA8-091A-FFEF-D341-A3B9C2EFED91}"/>
          </ac:spMkLst>
        </pc:spChg>
        <pc:picChg chg="mod">
          <ac:chgData name="Richardson, Hannah" userId="99fc2e72-916b-4301-badb-78507e675e5b" providerId="ADAL" clId="{089390F6-3527-45F2-AAA4-E4C925F81824}" dt="2025-08-04T11:37:26.881" v="597" actId="1076"/>
          <ac:picMkLst>
            <pc:docMk/>
            <pc:sldMk cId="2205883222" sldId="283"/>
            <ac:picMk id="2" creationId="{00000000-0000-0000-0000-000000000000}"/>
          </ac:picMkLst>
        </pc:picChg>
        <pc:picChg chg="del">
          <ac:chgData name="Richardson, Hannah" userId="99fc2e72-916b-4301-badb-78507e675e5b" providerId="ADAL" clId="{089390F6-3527-45F2-AAA4-E4C925F81824}" dt="2025-08-04T11:18:11.403" v="68" actId="478"/>
          <ac:picMkLst>
            <pc:docMk/>
            <pc:sldMk cId="2205883222" sldId="283"/>
            <ac:picMk id="4" creationId="{E45343FE-5564-4FE8-95A6-C456BE5FBE1D}"/>
          </ac:picMkLst>
        </pc:picChg>
      </pc:sldChg>
      <pc:sldChg chg="addSp modSp mod">
        <pc:chgData name="Richardson, Hannah" userId="99fc2e72-916b-4301-badb-78507e675e5b" providerId="ADAL" clId="{089390F6-3527-45F2-AAA4-E4C925F81824}" dt="2025-08-04T11:36:32.499" v="523" actId="1076"/>
        <pc:sldMkLst>
          <pc:docMk/>
          <pc:sldMk cId="3162974645" sldId="284"/>
        </pc:sldMkLst>
        <pc:spChg chg="add mod">
          <ac:chgData name="Richardson, Hannah" userId="99fc2e72-916b-4301-badb-78507e675e5b" providerId="ADAL" clId="{089390F6-3527-45F2-AAA4-E4C925F81824}" dt="2025-08-04T11:36:32.499" v="523" actId="1076"/>
          <ac:spMkLst>
            <pc:docMk/>
            <pc:sldMk cId="3162974645" sldId="284"/>
            <ac:spMk id="3" creationId="{45D103C7-7072-7DC1-0788-AA986B5BB8FC}"/>
          </ac:spMkLst>
        </pc:spChg>
        <pc:picChg chg="mod">
          <ac:chgData name="Richardson, Hannah" userId="99fc2e72-916b-4301-badb-78507e675e5b" providerId="ADAL" clId="{089390F6-3527-45F2-AAA4-E4C925F81824}" dt="2025-08-04T11:31:46.283" v="301" actId="1076"/>
          <ac:picMkLst>
            <pc:docMk/>
            <pc:sldMk cId="3162974645" sldId="284"/>
            <ac:picMk id="2" creationId="{00000000-0000-0000-0000-000000000000}"/>
          </ac:picMkLst>
        </pc:picChg>
      </pc:sldChg>
      <pc:sldChg chg="addSp delSp modSp mod">
        <pc:chgData name="Richardson, Hannah" userId="99fc2e72-916b-4301-badb-78507e675e5b" providerId="ADAL" clId="{089390F6-3527-45F2-AAA4-E4C925F81824}" dt="2025-08-04T11:37:49.325" v="624" actId="1076"/>
        <pc:sldMkLst>
          <pc:docMk/>
          <pc:sldMk cId="1922608952" sldId="285"/>
        </pc:sldMkLst>
        <pc:spChg chg="del">
          <ac:chgData name="Richardson, Hannah" userId="99fc2e72-916b-4301-badb-78507e675e5b" providerId="ADAL" clId="{089390F6-3527-45F2-AAA4-E4C925F81824}" dt="2025-08-04T11:14:45.638" v="14" actId="478"/>
          <ac:spMkLst>
            <pc:docMk/>
            <pc:sldMk cId="1922608952" sldId="285"/>
            <ac:spMk id="3" creationId="{50BB9808-5D79-4293-9281-54BBE0C4B433}"/>
          </ac:spMkLst>
        </pc:spChg>
        <pc:spChg chg="add mod">
          <ac:chgData name="Richardson, Hannah" userId="99fc2e72-916b-4301-badb-78507e675e5b" providerId="ADAL" clId="{089390F6-3527-45F2-AAA4-E4C925F81824}" dt="2025-08-04T11:37:32.853" v="599" actId="1076"/>
          <ac:spMkLst>
            <pc:docMk/>
            <pc:sldMk cId="1922608952" sldId="285"/>
            <ac:spMk id="5" creationId="{AC5FC674-2289-E04E-300B-072F9D4BC7D3}"/>
          </ac:spMkLst>
        </pc:spChg>
        <pc:picChg chg="mod">
          <ac:chgData name="Richardson, Hannah" userId="99fc2e72-916b-4301-badb-78507e675e5b" providerId="ADAL" clId="{089390F6-3527-45F2-AAA4-E4C925F81824}" dt="2025-08-04T11:37:49.325" v="624" actId="1076"/>
          <ac:picMkLst>
            <pc:docMk/>
            <pc:sldMk cId="1922608952" sldId="285"/>
            <ac:picMk id="2" creationId="{00000000-0000-0000-0000-000000000000}"/>
          </ac:picMkLst>
        </pc:picChg>
        <pc:picChg chg="del">
          <ac:chgData name="Richardson, Hannah" userId="99fc2e72-916b-4301-badb-78507e675e5b" providerId="ADAL" clId="{089390F6-3527-45F2-AAA4-E4C925F81824}" dt="2025-08-04T11:18:09.619" v="67" actId="478"/>
          <ac:picMkLst>
            <pc:docMk/>
            <pc:sldMk cId="1922608952" sldId="285"/>
            <ac:picMk id="4" creationId="{3E8D1E5A-FDA2-49B1-B0FE-DD08974A5A05}"/>
          </ac:picMkLst>
        </pc:picChg>
      </pc:sldChg>
      <pc:sldChg chg="addSp modSp mod">
        <pc:chgData name="Richardson, Hannah" userId="99fc2e72-916b-4301-badb-78507e675e5b" providerId="ADAL" clId="{089390F6-3527-45F2-AAA4-E4C925F81824}" dt="2025-08-04T11:37:56.751" v="626" actId="1076"/>
        <pc:sldMkLst>
          <pc:docMk/>
          <pc:sldMk cId="1633702288" sldId="286"/>
        </pc:sldMkLst>
        <pc:spChg chg="add mod">
          <ac:chgData name="Richardson, Hannah" userId="99fc2e72-916b-4301-badb-78507e675e5b" providerId="ADAL" clId="{089390F6-3527-45F2-AAA4-E4C925F81824}" dt="2025-08-04T11:37:56.751" v="626" actId="1076"/>
          <ac:spMkLst>
            <pc:docMk/>
            <pc:sldMk cId="1633702288" sldId="286"/>
            <ac:spMk id="2" creationId="{DDB21E59-FDEB-202B-C639-D8092D2FB9AA}"/>
          </ac:spMkLst>
        </pc:spChg>
        <pc:picChg chg="mod">
          <ac:chgData name="Richardson, Hannah" userId="99fc2e72-916b-4301-badb-78507e675e5b" providerId="ADAL" clId="{089390F6-3527-45F2-AAA4-E4C925F81824}" dt="2025-08-04T11:32:15.041" v="327" actId="1076"/>
          <ac:picMkLst>
            <pc:docMk/>
            <pc:sldMk cId="1633702288" sldId="286"/>
            <ac:picMk id="3" creationId="{00000000-0000-0000-0000-000000000000}"/>
          </ac:picMkLst>
        </pc:picChg>
      </pc:sldChg>
      <pc:sldChg chg="addSp delSp modSp mod">
        <pc:chgData name="Richardson, Hannah" userId="99fc2e72-916b-4301-badb-78507e675e5b" providerId="ADAL" clId="{089390F6-3527-45F2-AAA4-E4C925F81824}" dt="2025-08-04T11:38:53.166" v="636" actId="1076"/>
        <pc:sldMkLst>
          <pc:docMk/>
          <pc:sldMk cId="3558812552" sldId="288"/>
        </pc:sldMkLst>
        <pc:spChg chg="add mod">
          <ac:chgData name="Richardson, Hannah" userId="99fc2e72-916b-4301-badb-78507e675e5b" providerId="ADAL" clId="{089390F6-3527-45F2-AAA4-E4C925F81824}" dt="2025-08-04T11:38:53.166" v="636" actId="1076"/>
          <ac:spMkLst>
            <pc:docMk/>
            <pc:sldMk cId="3558812552" sldId="288"/>
            <ac:spMk id="3" creationId="{03CC190F-EBDA-29E2-8C4B-36507F6FAC9C}"/>
          </ac:spMkLst>
        </pc:spChg>
        <pc:spChg chg="del">
          <ac:chgData name="Richardson, Hannah" userId="99fc2e72-916b-4301-badb-78507e675e5b" providerId="ADAL" clId="{089390F6-3527-45F2-AAA4-E4C925F81824}" dt="2025-08-04T11:14:57.031" v="16" actId="478"/>
          <ac:spMkLst>
            <pc:docMk/>
            <pc:sldMk cId="3558812552" sldId="288"/>
            <ac:spMk id="5" creationId="{B11383CB-7F90-40F5-99CE-431A6C03E19D}"/>
          </ac:spMkLst>
        </pc:spChg>
        <pc:picChg chg="del">
          <ac:chgData name="Richardson, Hannah" userId="99fc2e72-916b-4301-badb-78507e675e5b" providerId="ADAL" clId="{089390F6-3527-45F2-AAA4-E4C925F81824}" dt="2025-08-04T11:18:02.586" v="65" actId="478"/>
          <ac:picMkLst>
            <pc:docMk/>
            <pc:sldMk cId="3558812552" sldId="288"/>
            <ac:picMk id="6" creationId="{8D8C5CA0-54F6-458A-AFAD-54A7CC4C1AE9}"/>
          </ac:picMkLst>
        </pc:picChg>
      </pc:sldChg>
      <pc:sldChg chg="addSp delSp modSp mod">
        <pc:chgData name="Richardson, Hannah" userId="99fc2e72-916b-4301-badb-78507e675e5b" providerId="ADAL" clId="{089390F6-3527-45F2-AAA4-E4C925F81824}" dt="2025-08-04T11:39:06.292" v="639" actId="1076"/>
        <pc:sldMkLst>
          <pc:docMk/>
          <pc:sldMk cId="4257579608" sldId="289"/>
        </pc:sldMkLst>
        <pc:spChg chg="del">
          <ac:chgData name="Richardson, Hannah" userId="99fc2e72-916b-4301-badb-78507e675e5b" providerId="ADAL" clId="{089390F6-3527-45F2-AAA4-E4C925F81824}" dt="2025-08-04T11:14:59.737" v="17" actId="478"/>
          <ac:spMkLst>
            <pc:docMk/>
            <pc:sldMk cId="4257579608" sldId="289"/>
            <ac:spMk id="4" creationId="{53B3C643-81B9-4460-AF91-744D4786BA6E}"/>
          </ac:spMkLst>
        </pc:spChg>
        <pc:spChg chg="add mod">
          <ac:chgData name="Richardson, Hannah" userId="99fc2e72-916b-4301-badb-78507e675e5b" providerId="ADAL" clId="{089390F6-3527-45F2-AAA4-E4C925F81824}" dt="2025-08-04T11:39:06.292" v="639" actId="1076"/>
          <ac:spMkLst>
            <pc:docMk/>
            <pc:sldMk cId="4257579608" sldId="289"/>
            <ac:spMk id="6" creationId="{1E44CA96-5656-A728-FF2A-A8BC50220093}"/>
          </ac:spMkLst>
        </pc:spChg>
        <pc:picChg chg="del">
          <ac:chgData name="Richardson, Hannah" userId="99fc2e72-916b-4301-badb-78507e675e5b" providerId="ADAL" clId="{089390F6-3527-45F2-AAA4-E4C925F81824}" dt="2025-08-04T11:18:00.187" v="64" actId="478"/>
          <ac:picMkLst>
            <pc:docMk/>
            <pc:sldMk cId="4257579608" sldId="289"/>
            <ac:picMk id="5" creationId="{63058CB9-09C2-4EBB-81CD-F06C9CB3CDCE}"/>
          </ac:picMkLst>
        </pc:picChg>
      </pc:sldChg>
      <pc:sldChg chg="addSp modSp mod">
        <pc:chgData name="Richardson, Hannah" userId="99fc2e72-916b-4301-badb-78507e675e5b" providerId="ADAL" clId="{089390F6-3527-45F2-AAA4-E4C925F81824}" dt="2025-08-04T11:39:14.415" v="641" actId="1076"/>
        <pc:sldMkLst>
          <pc:docMk/>
          <pc:sldMk cId="1725540640" sldId="290"/>
        </pc:sldMkLst>
        <pc:spChg chg="add mod">
          <ac:chgData name="Richardson, Hannah" userId="99fc2e72-916b-4301-badb-78507e675e5b" providerId="ADAL" clId="{089390F6-3527-45F2-AAA4-E4C925F81824}" dt="2025-08-04T11:39:14.415" v="641" actId="1076"/>
          <ac:spMkLst>
            <pc:docMk/>
            <pc:sldMk cId="1725540640" sldId="290"/>
            <ac:spMk id="2" creationId="{F0200717-5CEC-F49A-8E8D-AFEFD72105C4}"/>
          </ac:spMkLst>
        </pc:spChg>
        <pc:picChg chg="mod">
          <ac:chgData name="Richardson, Hannah" userId="99fc2e72-916b-4301-badb-78507e675e5b" providerId="ADAL" clId="{089390F6-3527-45F2-AAA4-E4C925F81824}" dt="2025-08-04T11:33:13.313" v="425" actId="1076"/>
          <ac:picMkLst>
            <pc:docMk/>
            <pc:sldMk cId="1725540640" sldId="290"/>
            <ac:picMk id="4" creationId="{00000000-0000-0000-0000-000000000000}"/>
          </ac:picMkLst>
        </pc:picChg>
      </pc:sldChg>
      <pc:sldChg chg="addSp modSp mod">
        <pc:chgData name="Richardson, Hannah" userId="99fc2e72-916b-4301-badb-78507e675e5b" providerId="ADAL" clId="{089390F6-3527-45F2-AAA4-E4C925F81824}" dt="2025-08-04T11:39:21.389" v="643" actId="1076"/>
        <pc:sldMkLst>
          <pc:docMk/>
          <pc:sldMk cId="3329321034" sldId="291"/>
        </pc:sldMkLst>
        <pc:spChg chg="add mod">
          <ac:chgData name="Richardson, Hannah" userId="99fc2e72-916b-4301-badb-78507e675e5b" providerId="ADAL" clId="{089390F6-3527-45F2-AAA4-E4C925F81824}" dt="2025-08-04T11:39:21.389" v="643" actId="1076"/>
          <ac:spMkLst>
            <pc:docMk/>
            <pc:sldMk cId="3329321034" sldId="291"/>
            <ac:spMk id="3" creationId="{7343F33C-4C0D-19B0-8515-E2E63C559605}"/>
          </ac:spMkLst>
        </pc:spChg>
        <pc:picChg chg="mod">
          <ac:chgData name="Richardson, Hannah" userId="99fc2e72-916b-4301-badb-78507e675e5b" providerId="ADAL" clId="{089390F6-3527-45F2-AAA4-E4C925F81824}" dt="2025-08-04T11:33:20.740" v="444" actId="1076"/>
          <ac:picMkLst>
            <pc:docMk/>
            <pc:sldMk cId="3329321034" sldId="291"/>
            <ac:picMk id="2" creationId="{00000000-0000-0000-0000-000000000000}"/>
          </ac:picMkLst>
        </pc:picChg>
      </pc:sldChg>
      <pc:sldChg chg="addSp modSp mod">
        <pc:chgData name="Richardson, Hannah" userId="99fc2e72-916b-4301-badb-78507e675e5b" providerId="ADAL" clId="{089390F6-3527-45F2-AAA4-E4C925F81824}" dt="2025-08-04T11:39:29.725" v="645" actId="1076"/>
        <pc:sldMkLst>
          <pc:docMk/>
          <pc:sldMk cId="3316900729" sldId="292"/>
        </pc:sldMkLst>
        <pc:spChg chg="add mod">
          <ac:chgData name="Richardson, Hannah" userId="99fc2e72-916b-4301-badb-78507e675e5b" providerId="ADAL" clId="{089390F6-3527-45F2-AAA4-E4C925F81824}" dt="2025-08-04T11:39:29.725" v="645" actId="1076"/>
          <ac:spMkLst>
            <pc:docMk/>
            <pc:sldMk cId="3316900729" sldId="292"/>
            <ac:spMk id="2" creationId="{5410844A-3EFC-151E-996C-453495717977}"/>
          </ac:spMkLst>
        </pc:spChg>
        <pc:picChg chg="mod">
          <ac:chgData name="Richardson, Hannah" userId="99fc2e72-916b-4301-badb-78507e675e5b" providerId="ADAL" clId="{089390F6-3527-45F2-AAA4-E4C925F81824}" dt="2025-08-04T11:33:31.187" v="470" actId="1076"/>
          <ac:picMkLst>
            <pc:docMk/>
            <pc:sldMk cId="3316900729" sldId="292"/>
            <ac:picMk id="3" creationId="{00000000-0000-0000-0000-000000000000}"/>
          </ac:picMkLst>
        </pc:picChg>
      </pc:sldChg>
      <pc:sldChg chg="addSp modSp mod">
        <pc:chgData name="Richardson, Hannah" userId="99fc2e72-916b-4301-badb-78507e675e5b" providerId="ADAL" clId="{089390F6-3527-45F2-AAA4-E4C925F81824}" dt="2025-08-04T11:39:37.476" v="647" actId="1076"/>
        <pc:sldMkLst>
          <pc:docMk/>
          <pc:sldMk cId="3116024686" sldId="293"/>
        </pc:sldMkLst>
        <pc:spChg chg="add mod">
          <ac:chgData name="Richardson, Hannah" userId="99fc2e72-916b-4301-badb-78507e675e5b" providerId="ADAL" clId="{089390F6-3527-45F2-AAA4-E4C925F81824}" dt="2025-08-04T11:39:37.476" v="647" actId="1076"/>
          <ac:spMkLst>
            <pc:docMk/>
            <pc:sldMk cId="3116024686" sldId="293"/>
            <ac:spMk id="3" creationId="{B63069A1-956D-E127-090E-1EBF145AC859}"/>
          </ac:spMkLst>
        </pc:spChg>
        <pc:picChg chg="mod">
          <ac:chgData name="Richardson, Hannah" userId="99fc2e72-916b-4301-badb-78507e675e5b" providerId="ADAL" clId="{089390F6-3527-45F2-AAA4-E4C925F81824}" dt="2025-08-04T11:33:39.926" v="490" actId="1076"/>
          <ac:picMkLst>
            <pc:docMk/>
            <pc:sldMk cId="3116024686" sldId="293"/>
            <ac:picMk id="2" creationId="{00000000-0000-0000-0000-000000000000}"/>
          </ac:picMkLst>
        </pc:picChg>
      </pc:sldChg>
      <pc:sldChg chg="addSp modSp mod">
        <pc:chgData name="Richardson, Hannah" userId="99fc2e72-916b-4301-badb-78507e675e5b" providerId="ADAL" clId="{089390F6-3527-45F2-AAA4-E4C925F81824}" dt="2025-08-04T11:39:44.516" v="649" actId="1076"/>
        <pc:sldMkLst>
          <pc:docMk/>
          <pc:sldMk cId="3671236186" sldId="294"/>
        </pc:sldMkLst>
        <pc:spChg chg="add mod">
          <ac:chgData name="Richardson, Hannah" userId="99fc2e72-916b-4301-badb-78507e675e5b" providerId="ADAL" clId="{089390F6-3527-45F2-AAA4-E4C925F81824}" dt="2025-08-04T11:39:44.516" v="649" actId="1076"/>
          <ac:spMkLst>
            <pc:docMk/>
            <pc:sldMk cId="3671236186" sldId="294"/>
            <ac:spMk id="2" creationId="{DB584CE2-DCE8-CE7A-B2A8-221388810169}"/>
          </ac:spMkLst>
        </pc:spChg>
        <pc:picChg chg="mod">
          <ac:chgData name="Richardson, Hannah" userId="99fc2e72-916b-4301-badb-78507e675e5b" providerId="ADAL" clId="{089390F6-3527-45F2-AAA4-E4C925F81824}" dt="2025-08-04T11:33:48.411" v="507" actId="1076"/>
          <ac:picMkLst>
            <pc:docMk/>
            <pc:sldMk cId="3671236186" sldId="294"/>
            <ac:picMk id="3" creationId="{00000000-0000-0000-0000-000000000000}"/>
          </ac:picMkLst>
        </pc:picChg>
      </pc:sldChg>
      <pc:sldChg chg="addSp delSp modSp mod">
        <pc:chgData name="Richardson, Hannah" userId="99fc2e72-916b-4301-badb-78507e675e5b" providerId="ADAL" clId="{089390F6-3527-45F2-AAA4-E4C925F81824}" dt="2025-08-04T11:43:23.522" v="691" actId="1076"/>
        <pc:sldMkLst>
          <pc:docMk/>
          <pc:sldMk cId="1156562190" sldId="295"/>
        </pc:sldMkLst>
        <pc:spChg chg="add mod">
          <ac:chgData name="Richardson, Hannah" userId="99fc2e72-916b-4301-badb-78507e675e5b" providerId="ADAL" clId="{089390F6-3527-45F2-AAA4-E4C925F81824}" dt="2025-08-04T11:43:23.522" v="691" actId="1076"/>
          <ac:spMkLst>
            <pc:docMk/>
            <pc:sldMk cId="1156562190" sldId="295"/>
            <ac:spMk id="2" creationId="{02609B7B-0DE7-2E29-BF83-96082FC9751D}"/>
          </ac:spMkLst>
        </pc:spChg>
        <pc:spChg chg="del">
          <ac:chgData name="Richardson, Hannah" userId="99fc2e72-916b-4301-badb-78507e675e5b" providerId="ADAL" clId="{089390F6-3527-45F2-AAA4-E4C925F81824}" dt="2025-08-04T11:16:15.519" v="39" actId="478"/>
          <ac:spMkLst>
            <pc:docMk/>
            <pc:sldMk cId="1156562190" sldId="295"/>
            <ac:spMk id="6" creationId="{001AB49A-3F2B-479F-A81E-D289389A4416}"/>
          </ac:spMkLst>
        </pc:spChg>
        <pc:picChg chg="del">
          <ac:chgData name="Richardson, Hannah" userId="99fc2e72-916b-4301-badb-78507e675e5b" providerId="ADAL" clId="{089390F6-3527-45F2-AAA4-E4C925F81824}" dt="2025-08-04T11:16:28.403" v="44" actId="478"/>
          <ac:picMkLst>
            <pc:docMk/>
            <pc:sldMk cId="1156562190" sldId="295"/>
            <ac:picMk id="8" creationId="{75E0CCAF-5831-4C99-9D7D-4D25850CF152}"/>
          </ac:picMkLst>
        </pc:picChg>
      </pc:sldChg>
      <pc:sldChg chg="addSp modSp mod">
        <pc:chgData name="Richardson, Hannah" userId="99fc2e72-916b-4301-badb-78507e675e5b" providerId="ADAL" clId="{089390F6-3527-45F2-AAA4-E4C925F81824}" dt="2025-08-04T11:39:58.885" v="653" actId="1076"/>
        <pc:sldMkLst>
          <pc:docMk/>
          <pc:sldMk cId="1584024513" sldId="296"/>
        </pc:sldMkLst>
        <pc:spChg chg="add mod">
          <ac:chgData name="Richardson, Hannah" userId="99fc2e72-916b-4301-badb-78507e675e5b" providerId="ADAL" clId="{089390F6-3527-45F2-AAA4-E4C925F81824}" dt="2025-08-04T11:39:58.885" v="653" actId="1076"/>
          <ac:spMkLst>
            <pc:docMk/>
            <pc:sldMk cId="1584024513" sldId="296"/>
            <ac:spMk id="2" creationId="{96A99768-96FD-5589-5F44-2D22FBF4C9EF}"/>
          </ac:spMkLst>
        </pc:spChg>
        <pc:picChg chg="mod">
          <ac:chgData name="Richardson, Hannah" userId="99fc2e72-916b-4301-badb-78507e675e5b" providerId="ADAL" clId="{089390F6-3527-45F2-AAA4-E4C925F81824}" dt="2025-08-04T11:33:57.558" v="509" actId="1076"/>
          <ac:picMkLst>
            <pc:docMk/>
            <pc:sldMk cId="1584024513" sldId="296"/>
            <ac:picMk id="4" creationId="{00000000-0000-0000-0000-000000000000}"/>
          </ac:picMkLst>
        </pc:picChg>
        <pc:picChg chg="mod">
          <ac:chgData name="Richardson, Hannah" userId="99fc2e72-916b-4301-badb-78507e675e5b" providerId="ADAL" clId="{089390F6-3527-45F2-AAA4-E4C925F81824}" dt="2025-08-04T11:34:05.495" v="511" actId="1076"/>
          <ac:picMkLst>
            <pc:docMk/>
            <pc:sldMk cId="1584024513" sldId="296"/>
            <ac:picMk id="5" creationId="{00000000-0000-0000-0000-000000000000}"/>
          </ac:picMkLst>
        </pc:picChg>
        <pc:picChg chg="mod">
          <ac:chgData name="Richardson, Hannah" userId="99fc2e72-916b-4301-badb-78507e675e5b" providerId="ADAL" clId="{089390F6-3527-45F2-AAA4-E4C925F81824}" dt="2025-08-04T11:34:01.245" v="510" actId="1076"/>
          <ac:picMkLst>
            <pc:docMk/>
            <pc:sldMk cId="1584024513" sldId="296"/>
            <ac:picMk id="6" creationId="{00000000-0000-0000-0000-000000000000}"/>
          </ac:picMkLst>
        </pc:picChg>
        <pc:picChg chg="mod">
          <ac:chgData name="Richardson, Hannah" userId="99fc2e72-916b-4301-badb-78507e675e5b" providerId="ADAL" clId="{089390F6-3527-45F2-AAA4-E4C925F81824}" dt="2025-08-04T11:33:54.771" v="508" actId="1076"/>
          <ac:picMkLst>
            <pc:docMk/>
            <pc:sldMk cId="1584024513" sldId="296"/>
            <ac:picMk id="7" creationId="{00000000-0000-0000-0000-000000000000}"/>
          </ac:picMkLst>
        </pc:picChg>
      </pc:sldChg>
      <pc:sldChg chg="addSp delSp modSp mod">
        <pc:chgData name="Richardson, Hannah" userId="99fc2e72-916b-4301-badb-78507e675e5b" providerId="ADAL" clId="{089390F6-3527-45F2-AAA4-E4C925F81824}" dt="2025-08-04T11:41:26.441" v="671" actId="1076"/>
        <pc:sldMkLst>
          <pc:docMk/>
          <pc:sldMk cId="1660158670" sldId="297"/>
        </pc:sldMkLst>
        <pc:spChg chg="add mod">
          <ac:chgData name="Richardson, Hannah" userId="99fc2e72-916b-4301-badb-78507e675e5b" providerId="ADAL" clId="{089390F6-3527-45F2-AAA4-E4C925F81824}" dt="2025-08-04T11:41:26.441" v="671" actId="1076"/>
          <ac:spMkLst>
            <pc:docMk/>
            <pc:sldMk cId="1660158670" sldId="297"/>
            <ac:spMk id="3" creationId="{E3128EA4-277D-EBA7-33AC-A4EB65091E4A}"/>
          </ac:spMkLst>
        </pc:spChg>
        <pc:spChg chg="del">
          <ac:chgData name="Richardson, Hannah" userId="99fc2e72-916b-4301-badb-78507e675e5b" providerId="ADAL" clId="{089390F6-3527-45F2-AAA4-E4C925F81824}" dt="2025-08-04T11:15:43.889" v="27" actId="478"/>
          <ac:spMkLst>
            <pc:docMk/>
            <pc:sldMk cId="1660158670" sldId="297"/>
            <ac:spMk id="5" creationId="{AF80FC28-18D7-44B0-AD96-0B89A2F6BDFA}"/>
          </ac:spMkLst>
        </pc:spChg>
        <pc:picChg chg="del">
          <ac:chgData name="Richardson, Hannah" userId="99fc2e72-916b-4301-badb-78507e675e5b" providerId="ADAL" clId="{089390F6-3527-45F2-AAA4-E4C925F81824}" dt="2025-08-04T11:17:15.863" v="54" actId="478"/>
          <ac:picMkLst>
            <pc:docMk/>
            <pc:sldMk cId="1660158670" sldId="297"/>
            <ac:picMk id="6" creationId="{8A387598-5A04-4403-966C-9D592E9A1CA8}"/>
          </ac:picMkLst>
        </pc:picChg>
      </pc:sldChg>
      <pc:sldChg chg="addSp delSp modSp mod">
        <pc:chgData name="Richardson, Hannah" userId="99fc2e72-916b-4301-badb-78507e675e5b" providerId="ADAL" clId="{089390F6-3527-45F2-AAA4-E4C925F81824}" dt="2025-08-04T11:41:32.280" v="673" actId="1076"/>
        <pc:sldMkLst>
          <pc:docMk/>
          <pc:sldMk cId="1058999349" sldId="298"/>
        </pc:sldMkLst>
        <pc:spChg chg="del">
          <ac:chgData name="Richardson, Hannah" userId="99fc2e72-916b-4301-badb-78507e675e5b" providerId="ADAL" clId="{089390F6-3527-45F2-AAA4-E4C925F81824}" dt="2025-08-04T11:15:46.592" v="28" actId="478"/>
          <ac:spMkLst>
            <pc:docMk/>
            <pc:sldMk cId="1058999349" sldId="298"/>
            <ac:spMk id="4" creationId="{6DBD0075-5C37-496C-81E0-292FCA2B67EB}"/>
          </ac:spMkLst>
        </pc:spChg>
        <pc:spChg chg="add mod">
          <ac:chgData name="Richardson, Hannah" userId="99fc2e72-916b-4301-badb-78507e675e5b" providerId="ADAL" clId="{089390F6-3527-45F2-AAA4-E4C925F81824}" dt="2025-08-04T11:41:32.280" v="673" actId="1076"/>
          <ac:spMkLst>
            <pc:docMk/>
            <pc:sldMk cId="1058999349" sldId="298"/>
            <ac:spMk id="6" creationId="{B1D4A117-E6F5-CBD0-BF87-9CA4CB7970FA}"/>
          </ac:spMkLst>
        </pc:spChg>
        <pc:picChg chg="del">
          <ac:chgData name="Richardson, Hannah" userId="99fc2e72-916b-4301-badb-78507e675e5b" providerId="ADAL" clId="{089390F6-3527-45F2-AAA4-E4C925F81824}" dt="2025-08-04T11:17:13.705" v="53" actId="478"/>
          <ac:picMkLst>
            <pc:docMk/>
            <pc:sldMk cId="1058999349" sldId="298"/>
            <ac:picMk id="5" creationId="{E61630BA-E605-4B7F-9C12-DB8F62A435DF}"/>
          </ac:picMkLst>
        </pc:picChg>
      </pc:sldChg>
      <pc:sldChg chg="addSp delSp modSp mod">
        <pc:chgData name="Richardson, Hannah" userId="99fc2e72-916b-4301-badb-78507e675e5b" providerId="ADAL" clId="{089390F6-3527-45F2-AAA4-E4C925F81824}" dt="2025-08-04T11:41:42.773" v="675" actId="1076"/>
        <pc:sldMkLst>
          <pc:docMk/>
          <pc:sldMk cId="2544524776" sldId="299"/>
        </pc:sldMkLst>
        <pc:spChg chg="add mod">
          <ac:chgData name="Richardson, Hannah" userId="99fc2e72-916b-4301-badb-78507e675e5b" providerId="ADAL" clId="{089390F6-3527-45F2-AAA4-E4C925F81824}" dt="2025-08-04T11:41:42.773" v="675" actId="1076"/>
          <ac:spMkLst>
            <pc:docMk/>
            <pc:sldMk cId="2544524776" sldId="299"/>
            <ac:spMk id="6" creationId="{910DAB2C-2F2B-2E67-A7EB-C3912B3029B9}"/>
          </ac:spMkLst>
        </pc:spChg>
        <pc:spChg chg="del">
          <ac:chgData name="Richardson, Hannah" userId="99fc2e72-916b-4301-badb-78507e675e5b" providerId="ADAL" clId="{089390F6-3527-45F2-AAA4-E4C925F81824}" dt="2025-08-04T11:15:48.719" v="29" actId="478"/>
          <ac:spMkLst>
            <pc:docMk/>
            <pc:sldMk cId="2544524776" sldId="299"/>
            <ac:spMk id="8" creationId="{F3C95EC1-F218-4F4F-BFF1-6A1A756DDE2A}"/>
          </ac:spMkLst>
        </pc:spChg>
        <pc:picChg chg="del">
          <ac:chgData name="Richardson, Hannah" userId="99fc2e72-916b-4301-badb-78507e675e5b" providerId="ADAL" clId="{089390F6-3527-45F2-AAA4-E4C925F81824}" dt="2025-08-04T11:17:10.921" v="52" actId="478"/>
          <ac:picMkLst>
            <pc:docMk/>
            <pc:sldMk cId="2544524776" sldId="299"/>
            <ac:picMk id="10" creationId="{717CBE8D-877B-46CE-B02A-3F47CF4C799F}"/>
          </ac:picMkLst>
        </pc:picChg>
      </pc:sldChg>
      <pc:sldChg chg="addSp delSp modSp mod">
        <pc:chgData name="Richardson, Hannah" userId="99fc2e72-916b-4301-badb-78507e675e5b" providerId="ADAL" clId="{089390F6-3527-45F2-AAA4-E4C925F81824}" dt="2025-08-04T11:41:49.334" v="677" actId="1076"/>
        <pc:sldMkLst>
          <pc:docMk/>
          <pc:sldMk cId="2316005898" sldId="300"/>
        </pc:sldMkLst>
        <pc:spChg chg="add mod">
          <ac:chgData name="Richardson, Hannah" userId="99fc2e72-916b-4301-badb-78507e675e5b" providerId="ADAL" clId="{089390F6-3527-45F2-AAA4-E4C925F81824}" dt="2025-08-04T11:41:49.334" v="677" actId="1076"/>
          <ac:spMkLst>
            <pc:docMk/>
            <pc:sldMk cId="2316005898" sldId="300"/>
            <ac:spMk id="4" creationId="{6E3DB882-3FC2-A5F2-2D58-351A27067048}"/>
          </ac:spMkLst>
        </pc:spChg>
        <pc:spChg chg="del mod">
          <ac:chgData name="Richardson, Hannah" userId="99fc2e72-916b-4301-badb-78507e675e5b" providerId="ADAL" clId="{089390F6-3527-45F2-AAA4-E4C925F81824}" dt="2025-08-04T11:15:53.743" v="31" actId="478"/>
          <ac:spMkLst>
            <pc:docMk/>
            <pc:sldMk cId="2316005898" sldId="300"/>
            <ac:spMk id="8" creationId="{48112A72-455E-4962-AE84-C8DD61A942D0}"/>
          </ac:spMkLst>
        </pc:spChg>
        <pc:picChg chg="del">
          <ac:chgData name="Richardson, Hannah" userId="99fc2e72-916b-4301-badb-78507e675e5b" providerId="ADAL" clId="{089390F6-3527-45F2-AAA4-E4C925F81824}" dt="2025-08-04T11:17:08.394" v="51" actId="478"/>
          <ac:picMkLst>
            <pc:docMk/>
            <pc:sldMk cId="2316005898" sldId="300"/>
            <ac:picMk id="11" creationId="{2352E35F-FCA2-4B1A-92D0-0E91C284503B}"/>
          </ac:picMkLst>
        </pc:picChg>
      </pc:sldChg>
      <pc:sldChg chg="addSp delSp modSp mod">
        <pc:chgData name="Richardson, Hannah" userId="99fc2e72-916b-4301-badb-78507e675e5b" providerId="ADAL" clId="{089390F6-3527-45F2-AAA4-E4C925F81824}" dt="2025-08-04T11:42:40.114" v="679" actId="1076"/>
        <pc:sldMkLst>
          <pc:docMk/>
          <pc:sldMk cId="2553209560" sldId="301"/>
        </pc:sldMkLst>
        <pc:spChg chg="add mod">
          <ac:chgData name="Richardson, Hannah" userId="99fc2e72-916b-4301-badb-78507e675e5b" providerId="ADAL" clId="{089390F6-3527-45F2-AAA4-E4C925F81824}" dt="2025-08-04T11:42:40.114" v="679" actId="1076"/>
          <ac:spMkLst>
            <pc:docMk/>
            <pc:sldMk cId="2553209560" sldId="301"/>
            <ac:spMk id="6" creationId="{0E4E2FB8-6927-A559-21BA-2BE23CDF3E1B}"/>
          </ac:spMkLst>
        </pc:spChg>
        <pc:spChg chg="del">
          <ac:chgData name="Richardson, Hannah" userId="99fc2e72-916b-4301-badb-78507e675e5b" providerId="ADAL" clId="{089390F6-3527-45F2-AAA4-E4C925F81824}" dt="2025-08-04T11:15:56.362" v="32" actId="478"/>
          <ac:spMkLst>
            <pc:docMk/>
            <pc:sldMk cId="2553209560" sldId="301"/>
            <ac:spMk id="8" creationId="{8159084A-FF3F-47F9-AE93-F9D90F984B96}"/>
          </ac:spMkLst>
        </pc:spChg>
        <pc:picChg chg="del">
          <ac:chgData name="Richardson, Hannah" userId="99fc2e72-916b-4301-badb-78507e675e5b" providerId="ADAL" clId="{089390F6-3527-45F2-AAA4-E4C925F81824}" dt="2025-08-04T11:17:06.744" v="50" actId="478"/>
          <ac:picMkLst>
            <pc:docMk/>
            <pc:sldMk cId="2553209560" sldId="301"/>
            <ac:picMk id="9" creationId="{B6C9C95D-5241-4C89-8055-529B9EB9D409}"/>
          </ac:picMkLst>
        </pc:picChg>
      </pc:sldChg>
      <pc:sldChg chg="addSp delSp modSp mod">
        <pc:chgData name="Richardson, Hannah" userId="99fc2e72-916b-4301-badb-78507e675e5b" providerId="ADAL" clId="{089390F6-3527-45F2-AAA4-E4C925F81824}" dt="2025-08-04T11:42:47.230" v="681" actId="1076"/>
        <pc:sldMkLst>
          <pc:docMk/>
          <pc:sldMk cId="3780560744" sldId="302"/>
        </pc:sldMkLst>
        <pc:spChg chg="del">
          <ac:chgData name="Richardson, Hannah" userId="99fc2e72-916b-4301-badb-78507e675e5b" providerId="ADAL" clId="{089390F6-3527-45F2-AAA4-E4C925F81824}" dt="2025-08-04T11:15:59.115" v="33" actId="478"/>
          <ac:spMkLst>
            <pc:docMk/>
            <pc:sldMk cId="3780560744" sldId="302"/>
            <ac:spMk id="4" creationId="{538A0C3F-CCA8-49F2-BF7F-D84A6C6EE979}"/>
          </ac:spMkLst>
        </pc:spChg>
        <pc:spChg chg="add mod">
          <ac:chgData name="Richardson, Hannah" userId="99fc2e72-916b-4301-badb-78507e675e5b" providerId="ADAL" clId="{089390F6-3527-45F2-AAA4-E4C925F81824}" dt="2025-08-04T11:42:47.230" v="681" actId="1076"/>
          <ac:spMkLst>
            <pc:docMk/>
            <pc:sldMk cId="3780560744" sldId="302"/>
            <ac:spMk id="6" creationId="{3D601BE2-81C5-FA5C-683F-186FF57D4F03}"/>
          </ac:spMkLst>
        </pc:spChg>
        <pc:picChg chg="del">
          <ac:chgData name="Richardson, Hannah" userId="99fc2e72-916b-4301-badb-78507e675e5b" providerId="ADAL" clId="{089390F6-3527-45F2-AAA4-E4C925F81824}" dt="2025-08-04T11:17:04.778" v="49" actId="478"/>
          <ac:picMkLst>
            <pc:docMk/>
            <pc:sldMk cId="3780560744" sldId="302"/>
            <ac:picMk id="5" creationId="{F8E369AE-8FAF-4CFC-B90A-7394484AC80A}"/>
          </ac:picMkLst>
        </pc:picChg>
      </pc:sldChg>
      <pc:sldChg chg="addSp delSp modSp mod">
        <pc:chgData name="Richardson, Hannah" userId="99fc2e72-916b-4301-badb-78507e675e5b" providerId="ADAL" clId="{089390F6-3527-45F2-AAA4-E4C925F81824}" dt="2025-08-04T11:42:55.065" v="683" actId="1076"/>
        <pc:sldMkLst>
          <pc:docMk/>
          <pc:sldMk cId="2165190089" sldId="303"/>
        </pc:sldMkLst>
        <pc:spChg chg="add mod">
          <ac:chgData name="Richardson, Hannah" userId="99fc2e72-916b-4301-badb-78507e675e5b" providerId="ADAL" clId="{089390F6-3527-45F2-AAA4-E4C925F81824}" dt="2025-08-04T11:42:55.065" v="683" actId="1076"/>
          <ac:spMkLst>
            <pc:docMk/>
            <pc:sldMk cId="2165190089" sldId="303"/>
            <ac:spMk id="3" creationId="{A3018A7B-3457-9DAE-1F09-7BC7C4194C76}"/>
          </ac:spMkLst>
        </pc:spChg>
        <pc:spChg chg="del">
          <ac:chgData name="Richardson, Hannah" userId="99fc2e72-916b-4301-badb-78507e675e5b" providerId="ADAL" clId="{089390F6-3527-45F2-AAA4-E4C925F81824}" dt="2025-08-04T11:16:02.035" v="34" actId="478"/>
          <ac:spMkLst>
            <pc:docMk/>
            <pc:sldMk cId="2165190089" sldId="303"/>
            <ac:spMk id="9" creationId="{8BBC239A-B2AF-4371-B20B-0A4170482E43}"/>
          </ac:spMkLst>
        </pc:spChg>
        <pc:picChg chg="del">
          <ac:chgData name="Richardson, Hannah" userId="99fc2e72-916b-4301-badb-78507e675e5b" providerId="ADAL" clId="{089390F6-3527-45F2-AAA4-E4C925F81824}" dt="2025-08-04T11:17:02.624" v="48" actId="478"/>
          <ac:picMkLst>
            <pc:docMk/>
            <pc:sldMk cId="2165190089" sldId="303"/>
            <ac:picMk id="10" creationId="{07DC8435-D38D-469C-B717-FCEC06FB39C3}"/>
          </ac:picMkLst>
        </pc:picChg>
      </pc:sldChg>
      <pc:sldChg chg="addSp delSp modSp mod">
        <pc:chgData name="Richardson, Hannah" userId="99fc2e72-916b-4301-badb-78507e675e5b" providerId="ADAL" clId="{089390F6-3527-45F2-AAA4-E4C925F81824}" dt="2025-08-04T11:40:17.775" v="655" actId="1076"/>
        <pc:sldMkLst>
          <pc:docMk/>
          <pc:sldMk cId="2886043235" sldId="305"/>
        </pc:sldMkLst>
        <pc:spChg chg="add mod">
          <ac:chgData name="Richardson, Hannah" userId="99fc2e72-916b-4301-badb-78507e675e5b" providerId="ADAL" clId="{089390F6-3527-45F2-AAA4-E4C925F81824}" dt="2025-08-04T11:40:17.775" v="655" actId="1076"/>
          <ac:spMkLst>
            <pc:docMk/>
            <pc:sldMk cId="2886043235" sldId="305"/>
            <ac:spMk id="2" creationId="{716DECA7-FBFD-161B-1350-909B3BCC8962}"/>
          </ac:spMkLst>
        </pc:spChg>
        <pc:spChg chg="del">
          <ac:chgData name="Richardson, Hannah" userId="99fc2e72-916b-4301-badb-78507e675e5b" providerId="ADAL" clId="{089390F6-3527-45F2-AAA4-E4C925F81824}" dt="2025-08-04T11:15:09.979" v="19" actId="478"/>
          <ac:spMkLst>
            <pc:docMk/>
            <pc:sldMk cId="2886043235" sldId="305"/>
            <ac:spMk id="5" creationId="{4226E1FB-B8F9-4803-9594-3A81F2F57DD6}"/>
          </ac:spMkLst>
        </pc:spChg>
        <pc:picChg chg="del">
          <ac:chgData name="Richardson, Hannah" userId="99fc2e72-916b-4301-badb-78507e675e5b" providerId="ADAL" clId="{089390F6-3527-45F2-AAA4-E4C925F81824}" dt="2025-08-04T11:17:53.085" v="62" actId="478"/>
          <ac:picMkLst>
            <pc:docMk/>
            <pc:sldMk cId="2886043235" sldId="305"/>
            <ac:picMk id="6" creationId="{2CCA1075-A2E6-4E4F-8A03-E6F66DEA7484}"/>
          </ac:picMkLst>
        </pc:picChg>
      </pc:sldChg>
      <pc:sldChg chg="addSp delSp modSp mod">
        <pc:chgData name="Richardson, Hannah" userId="99fc2e72-916b-4301-badb-78507e675e5b" providerId="ADAL" clId="{089390F6-3527-45F2-AAA4-E4C925F81824}" dt="2025-08-04T11:40:36.199" v="659" actId="1076"/>
        <pc:sldMkLst>
          <pc:docMk/>
          <pc:sldMk cId="2001949858" sldId="306"/>
        </pc:sldMkLst>
        <pc:spChg chg="add mod">
          <ac:chgData name="Richardson, Hannah" userId="99fc2e72-916b-4301-badb-78507e675e5b" providerId="ADAL" clId="{089390F6-3527-45F2-AAA4-E4C925F81824}" dt="2025-08-04T11:40:36.199" v="659" actId="1076"/>
          <ac:spMkLst>
            <pc:docMk/>
            <pc:sldMk cId="2001949858" sldId="306"/>
            <ac:spMk id="2" creationId="{ABE277C7-4ACA-0D49-CFCB-736BBAA57E06}"/>
          </ac:spMkLst>
        </pc:spChg>
        <pc:spChg chg="del">
          <ac:chgData name="Richardson, Hannah" userId="99fc2e72-916b-4301-badb-78507e675e5b" providerId="ADAL" clId="{089390F6-3527-45F2-AAA4-E4C925F81824}" dt="2025-08-04T11:15:17.527" v="21" actId="478"/>
          <ac:spMkLst>
            <pc:docMk/>
            <pc:sldMk cId="2001949858" sldId="306"/>
            <ac:spMk id="5" creationId="{FA57F043-A7E9-4044-B759-6582A0174508}"/>
          </ac:spMkLst>
        </pc:spChg>
        <pc:picChg chg="del">
          <ac:chgData name="Richardson, Hannah" userId="99fc2e72-916b-4301-badb-78507e675e5b" providerId="ADAL" clId="{089390F6-3527-45F2-AAA4-E4C925F81824}" dt="2025-08-04T11:17:47.900" v="60" actId="478"/>
          <ac:picMkLst>
            <pc:docMk/>
            <pc:sldMk cId="2001949858" sldId="306"/>
            <ac:picMk id="6" creationId="{90CB3F70-C1C1-49B1-AC17-F138D7BF7C4E}"/>
          </ac:picMkLst>
        </pc:picChg>
      </pc:sldChg>
      <pc:sldChg chg="addSp delSp modSp mod">
        <pc:chgData name="Richardson, Hannah" userId="99fc2e72-916b-4301-badb-78507e675e5b" providerId="ADAL" clId="{089390F6-3527-45F2-AAA4-E4C925F81824}" dt="2025-08-04T11:40:47.132" v="661" actId="1076"/>
        <pc:sldMkLst>
          <pc:docMk/>
          <pc:sldMk cId="51803698" sldId="307"/>
        </pc:sldMkLst>
        <pc:spChg chg="add mod">
          <ac:chgData name="Richardson, Hannah" userId="99fc2e72-916b-4301-badb-78507e675e5b" providerId="ADAL" clId="{089390F6-3527-45F2-AAA4-E4C925F81824}" dt="2025-08-04T11:40:47.132" v="661" actId="1076"/>
          <ac:spMkLst>
            <pc:docMk/>
            <pc:sldMk cId="51803698" sldId="307"/>
            <ac:spMk id="4" creationId="{6D02D668-B92C-9352-C2CA-AFBF94C99486}"/>
          </ac:spMkLst>
        </pc:spChg>
        <pc:spChg chg="del">
          <ac:chgData name="Richardson, Hannah" userId="99fc2e72-916b-4301-badb-78507e675e5b" providerId="ADAL" clId="{089390F6-3527-45F2-AAA4-E4C925F81824}" dt="2025-08-04T11:15:20.856" v="22" actId="478"/>
          <ac:spMkLst>
            <pc:docMk/>
            <pc:sldMk cId="51803698" sldId="307"/>
            <ac:spMk id="5" creationId="{FEAD91B7-4C02-4369-A309-083BFE2C59E0}"/>
          </ac:spMkLst>
        </pc:spChg>
        <pc:picChg chg="del">
          <ac:chgData name="Richardson, Hannah" userId="99fc2e72-916b-4301-badb-78507e675e5b" providerId="ADAL" clId="{089390F6-3527-45F2-AAA4-E4C925F81824}" dt="2025-08-04T11:17:45.998" v="59" actId="478"/>
          <ac:picMkLst>
            <pc:docMk/>
            <pc:sldMk cId="51803698" sldId="307"/>
            <ac:picMk id="6" creationId="{81AB2E72-C91D-41C7-83A7-F2D6D1DCBE2F}"/>
          </ac:picMkLst>
        </pc:picChg>
      </pc:sldChg>
      <pc:sldChg chg="addSp delSp modSp mod">
        <pc:chgData name="Richardson, Hannah" userId="99fc2e72-916b-4301-badb-78507e675e5b" providerId="ADAL" clId="{089390F6-3527-45F2-AAA4-E4C925F81824}" dt="2025-08-04T11:40:53.311" v="663" actId="1076"/>
        <pc:sldMkLst>
          <pc:docMk/>
          <pc:sldMk cId="1957068409" sldId="308"/>
        </pc:sldMkLst>
        <pc:spChg chg="add mod">
          <ac:chgData name="Richardson, Hannah" userId="99fc2e72-916b-4301-badb-78507e675e5b" providerId="ADAL" clId="{089390F6-3527-45F2-AAA4-E4C925F81824}" dt="2025-08-04T11:40:53.311" v="663" actId="1076"/>
          <ac:spMkLst>
            <pc:docMk/>
            <pc:sldMk cId="1957068409" sldId="308"/>
            <ac:spMk id="4" creationId="{79541D56-4E59-1937-EF1A-9DCF97218CAD}"/>
          </ac:spMkLst>
        </pc:spChg>
        <pc:spChg chg="del">
          <ac:chgData name="Richardson, Hannah" userId="99fc2e72-916b-4301-badb-78507e675e5b" providerId="ADAL" clId="{089390F6-3527-45F2-AAA4-E4C925F81824}" dt="2025-08-04T11:15:24.076" v="23" actId="478"/>
          <ac:spMkLst>
            <pc:docMk/>
            <pc:sldMk cId="1957068409" sldId="308"/>
            <ac:spMk id="5" creationId="{3AF0E66C-C699-48E8-8F23-15CA87F3C4DF}"/>
          </ac:spMkLst>
        </pc:spChg>
        <pc:picChg chg="del">
          <ac:chgData name="Richardson, Hannah" userId="99fc2e72-916b-4301-badb-78507e675e5b" providerId="ADAL" clId="{089390F6-3527-45F2-AAA4-E4C925F81824}" dt="2025-08-04T11:17:43.804" v="58" actId="478"/>
          <ac:picMkLst>
            <pc:docMk/>
            <pc:sldMk cId="1957068409" sldId="308"/>
            <ac:picMk id="6" creationId="{824E1C45-D370-4973-82D2-CE772E0FBC82}"/>
          </ac:picMkLst>
        </pc:picChg>
      </pc:sldChg>
      <pc:sldChg chg="addSp delSp modSp mod">
        <pc:chgData name="Richardson, Hannah" userId="99fc2e72-916b-4301-badb-78507e675e5b" providerId="ADAL" clId="{089390F6-3527-45F2-AAA4-E4C925F81824}" dt="2025-08-04T11:41:06.382" v="665" actId="1076"/>
        <pc:sldMkLst>
          <pc:docMk/>
          <pc:sldMk cId="1432052403" sldId="309"/>
        </pc:sldMkLst>
        <pc:spChg chg="add mod">
          <ac:chgData name="Richardson, Hannah" userId="99fc2e72-916b-4301-badb-78507e675e5b" providerId="ADAL" clId="{089390F6-3527-45F2-AAA4-E4C925F81824}" dt="2025-08-04T11:41:06.382" v="665" actId="1076"/>
          <ac:spMkLst>
            <pc:docMk/>
            <pc:sldMk cId="1432052403" sldId="309"/>
            <ac:spMk id="2" creationId="{E4A6EDDC-B63E-B12C-22C8-A4E46505825B}"/>
          </ac:spMkLst>
        </pc:spChg>
        <pc:spChg chg="del">
          <ac:chgData name="Richardson, Hannah" userId="99fc2e72-916b-4301-badb-78507e675e5b" providerId="ADAL" clId="{089390F6-3527-45F2-AAA4-E4C925F81824}" dt="2025-08-04T11:15:26.733" v="24" actId="478"/>
          <ac:spMkLst>
            <pc:docMk/>
            <pc:sldMk cId="1432052403" sldId="309"/>
            <ac:spMk id="5" creationId="{2AAB2CCE-C1EC-4F87-BF07-75ED63BAFC37}"/>
          </ac:spMkLst>
        </pc:spChg>
        <pc:picChg chg="del">
          <ac:chgData name="Richardson, Hannah" userId="99fc2e72-916b-4301-badb-78507e675e5b" providerId="ADAL" clId="{089390F6-3527-45F2-AAA4-E4C925F81824}" dt="2025-08-04T11:17:41.847" v="57" actId="478"/>
          <ac:picMkLst>
            <pc:docMk/>
            <pc:sldMk cId="1432052403" sldId="309"/>
            <ac:picMk id="6" creationId="{6309409F-219F-4642-B3FF-5B2943C8E824}"/>
          </ac:picMkLst>
        </pc:picChg>
      </pc:sldChg>
      <pc:sldChg chg="addSp delSp modSp mod">
        <pc:chgData name="Richardson, Hannah" userId="99fc2e72-916b-4301-badb-78507e675e5b" providerId="ADAL" clId="{089390F6-3527-45F2-AAA4-E4C925F81824}" dt="2025-08-04T11:41:13.730" v="667" actId="1076"/>
        <pc:sldMkLst>
          <pc:docMk/>
          <pc:sldMk cId="3842072041" sldId="310"/>
        </pc:sldMkLst>
        <pc:spChg chg="add mod">
          <ac:chgData name="Richardson, Hannah" userId="99fc2e72-916b-4301-badb-78507e675e5b" providerId="ADAL" clId="{089390F6-3527-45F2-AAA4-E4C925F81824}" dt="2025-08-04T11:41:13.730" v="667" actId="1076"/>
          <ac:spMkLst>
            <pc:docMk/>
            <pc:sldMk cId="3842072041" sldId="310"/>
            <ac:spMk id="3" creationId="{A84CE724-2671-6320-B75A-5D93141751B5}"/>
          </ac:spMkLst>
        </pc:spChg>
        <pc:spChg chg="del">
          <ac:chgData name="Richardson, Hannah" userId="99fc2e72-916b-4301-badb-78507e675e5b" providerId="ADAL" clId="{089390F6-3527-45F2-AAA4-E4C925F81824}" dt="2025-08-04T11:15:29.801" v="25" actId="478"/>
          <ac:spMkLst>
            <pc:docMk/>
            <pc:sldMk cId="3842072041" sldId="310"/>
            <ac:spMk id="9" creationId="{D3B121A1-CCB8-4537-BF3A-E1831AFFD9D7}"/>
          </ac:spMkLst>
        </pc:spChg>
        <pc:picChg chg="del">
          <ac:chgData name="Richardson, Hannah" userId="99fc2e72-916b-4301-badb-78507e675e5b" providerId="ADAL" clId="{089390F6-3527-45F2-AAA4-E4C925F81824}" dt="2025-08-04T11:17:21.527" v="56" actId="478"/>
          <ac:picMkLst>
            <pc:docMk/>
            <pc:sldMk cId="3842072041" sldId="310"/>
            <ac:picMk id="10" creationId="{96722773-5D22-4EBC-8028-C5D60E574702}"/>
          </ac:picMkLst>
        </pc:picChg>
      </pc:sldChg>
      <pc:sldChg chg="addSp delSp modSp mod">
        <pc:chgData name="Richardson, Hannah" userId="99fc2e72-916b-4301-badb-78507e675e5b" providerId="ADAL" clId="{089390F6-3527-45F2-AAA4-E4C925F81824}" dt="2025-08-04T11:41:19.558" v="669" actId="1076"/>
        <pc:sldMkLst>
          <pc:docMk/>
          <pc:sldMk cId="3212360647" sldId="311"/>
        </pc:sldMkLst>
        <pc:spChg chg="add mod">
          <ac:chgData name="Richardson, Hannah" userId="99fc2e72-916b-4301-badb-78507e675e5b" providerId="ADAL" clId="{089390F6-3527-45F2-AAA4-E4C925F81824}" dt="2025-08-04T11:41:19.558" v="669" actId="1076"/>
          <ac:spMkLst>
            <pc:docMk/>
            <pc:sldMk cId="3212360647" sldId="311"/>
            <ac:spMk id="2" creationId="{311D2A30-F93F-35C8-2A22-2805629AAA56}"/>
          </ac:spMkLst>
        </pc:spChg>
        <pc:spChg chg="del">
          <ac:chgData name="Richardson, Hannah" userId="99fc2e72-916b-4301-badb-78507e675e5b" providerId="ADAL" clId="{089390F6-3527-45F2-AAA4-E4C925F81824}" dt="2025-08-04T11:15:33.178" v="26" actId="478"/>
          <ac:spMkLst>
            <pc:docMk/>
            <pc:sldMk cId="3212360647" sldId="311"/>
            <ac:spMk id="5" creationId="{DD3F520A-4C9F-4DBA-BE2B-81A6982832C3}"/>
          </ac:spMkLst>
        </pc:spChg>
        <pc:picChg chg="del">
          <ac:chgData name="Richardson, Hannah" userId="99fc2e72-916b-4301-badb-78507e675e5b" providerId="ADAL" clId="{089390F6-3527-45F2-AAA4-E4C925F81824}" dt="2025-08-04T11:17:18.677" v="55" actId="478"/>
          <ac:picMkLst>
            <pc:docMk/>
            <pc:sldMk cId="3212360647" sldId="311"/>
            <ac:picMk id="6" creationId="{ED12077A-AC8B-4A29-8ED0-FD23E7C2A55A}"/>
          </ac:picMkLst>
        </pc:picChg>
      </pc:sldChg>
      <pc:sldChg chg="addSp delSp modSp mod">
        <pc:chgData name="Richardson, Hannah" userId="99fc2e72-916b-4301-badb-78507e675e5b" providerId="ADAL" clId="{089390F6-3527-45F2-AAA4-E4C925F81824}" dt="2025-08-04T11:40:26.990" v="657" actId="1076"/>
        <pc:sldMkLst>
          <pc:docMk/>
          <pc:sldMk cId="756873060" sldId="312"/>
        </pc:sldMkLst>
        <pc:spChg chg="add mod">
          <ac:chgData name="Richardson, Hannah" userId="99fc2e72-916b-4301-badb-78507e675e5b" providerId="ADAL" clId="{089390F6-3527-45F2-AAA4-E4C925F81824}" dt="2025-08-04T11:40:26.990" v="657" actId="1076"/>
          <ac:spMkLst>
            <pc:docMk/>
            <pc:sldMk cId="756873060" sldId="312"/>
            <ac:spMk id="3" creationId="{70053EEF-AA51-AA94-4681-7630AE6F8392}"/>
          </ac:spMkLst>
        </pc:spChg>
        <pc:spChg chg="del">
          <ac:chgData name="Richardson, Hannah" userId="99fc2e72-916b-4301-badb-78507e675e5b" providerId="ADAL" clId="{089390F6-3527-45F2-AAA4-E4C925F81824}" dt="2025-08-04T11:15:13.093" v="20" actId="478"/>
          <ac:spMkLst>
            <pc:docMk/>
            <pc:sldMk cId="756873060" sldId="312"/>
            <ac:spMk id="6" creationId="{EC4016B9-9EE2-4D4F-B0F9-D6531F2745FA}"/>
          </ac:spMkLst>
        </pc:spChg>
        <pc:picChg chg="del">
          <ac:chgData name="Richardson, Hannah" userId="99fc2e72-916b-4301-badb-78507e675e5b" providerId="ADAL" clId="{089390F6-3527-45F2-AAA4-E4C925F81824}" dt="2025-08-04T11:17:50.831" v="61" actId="478"/>
          <ac:picMkLst>
            <pc:docMk/>
            <pc:sldMk cId="756873060" sldId="312"/>
            <ac:picMk id="9" creationId="{EF20D135-0DB1-459B-A325-4573D8F5F128}"/>
          </ac:picMkLst>
        </pc:picChg>
      </pc:sldChg>
      <pc:sldChg chg="addSp delSp modSp mod">
        <pc:chgData name="Richardson, Hannah" userId="99fc2e72-916b-4301-badb-78507e675e5b" providerId="ADAL" clId="{089390F6-3527-45F2-AAA4-E4C925F81824}" dt="2025-08-04T11:43:01.714" v="685" actId="1076"/>
        <pc:sldMkLst>
          <pc:docMk/>
          <pc:sldMk cId="253230452" sldId="313"/>
        </pc:sldMkLst>
        <pc:spChg chg="add mod">
          <ac:chgData name="Richardson, Hannah" userId="99fc2e72-916b-4301-badb-78507e675e5b" providerId="ADAL" clId="{089390F6-3527-45F2-AAA4-E4C925F81824}" dt="2025-08-04T11:43:01.714" v="685" actId="1076"/>
          <ac:spMkLst>
            <pc:docMk/>
            <pc:sldMk cId="253230452" sldId="313"/>
            <ac:spMk id="3" creationId="{86CE35BC-6571-2EC6-EDF4-AC95B85B8485}"/>
          </ac:spMkLst>
        </pc:spChg>
        <pc:spChg chg="del">
          <ac:chgData name="Richardson, Hannah" userId="99fc2e72-916b-4301-badb-78507e675e5b" providerId="ADAL" clId="{089390F6-3527-45F2-AAA4-E4C925F81824}" dt="2025-08-04T11:16:04.579" v="35" actId="478"/>
          <ac:spMkLst>
            <pc:docMk/>
            <pc:sldMk cId="253230452" sldId="313"/>
            <ac:spMk id="4" creationId="{4AFC8B3D-2F3D-49AC-B499-1DD21CEF8328}"/>
          </ac:spMkLst>
        </pc:spChg>
        <pc:picChg chg="del">
          <ac:chgData name="Richardson, Hannah" userId="99fc2e72-916b-4301-badb-78507e675e5b" providerId="ADAL" clId="{089390F6-3527-45F2-AAA4-E4C925F81824}" dt="2025-08-04T11:17:00.262" v="47" actId="478"/>
          <ac:picMkLst>
            <pc:docMk/>
            <pc:sldMk cId="253230452" sldId="313"/>
            <ac:picMk id="5" creationId="{D203258E-EFD7-4131-BB80-C328ED68709E}"/>
          </ac:picMkLst>
        </pc:picChg>
      </pc:sldChg>
      <pc:sldChg chg="addSp delSp modSp mod">
        <pc:chgData name="Richardson, Hannah" userId="99fc2e72-916b-4301-badb-78507e675e5b" providerId="ADAL" clId="{089390F6-3527-45F2-AAA4-E4C925F81824}" dt="2025-08-04T11:43:08.882" v="687" actId="1076"/>
        <pc:sldMkLst>
          <pc:docMk/>
          <pc:sldMk cId="1069178753" sldId="314"/>
        </pc:sldMkLst>
        <pc:spChg chg="del">
          <ac:chgData name="Richardson, Hannah" userId="99fc2e72-916b-4301-badb-78507e675e5b" providerId="ADAL" clId="{089390F6-3527-45F2-AAA4-E4C925F81824}" dt="2025-08-04T11:16:07.479" v="36" actId="478"/>
          <ac:spMkLst>
            <pc:docMk/>
            <pc:sldMk cId="1069178753" sldId="314"/>
            <ac:spMk id="8" creationId="{05CA22A1-776F-4955-9CCA-4FB44E6F98C0}"/>
          </ac:spMkLst>
        </pc:spChg>
        <pc:spChg chg="add mod">
          <ac:chgData name="Richardson, Hannah" userId="99fc2e72-916b-4301-badb-78507e675e5b" providerId="ADAL" clId="{089390F6-3527-45F2-AAA4-E4C925F81824}" dt="2025-08-04T11:43:08.882" v="687" actId="1076"/>
          <ac:spMkLst>
            <pc:docMk/>
            <pc:sldMk cId="1069178753" sldId="314"/>
            <ac:spMk id="10" creationId="{1066EFEA-36A1-A0E1-0146-F5474713C9C4}"/>
          </ac:spMkLst>
        </pc:spChg>
        <pc:picChg chg="del">
          <ac:chgData name="Richardson, Hannah" userId="99fc2e72-916b-4301-badb-78507e675e5b" providerId="ADAL" clId="{089390F6-3527-45F2-AAA4-E4C925F81824}" dt="2025-08-04T11:16:57.779" v="46" actId="478"/>
          <ac:picMkLst>
            <pc:docMk/>
            <pc:sldMk cId="1069178753" sldId="314"/>
            <ac:picMk id="9" creationId="{3D963239-DC0F-4613-A0B4-6FE78A023150}"/>
          </ac:picMkLst>
        </pc:picChg>
      </pc:sldChg>
      <pc:sldChg chg="modSp add mod">
        <pc:chgData name="Richardson, Hannah" userId="99fc2e72-916b-4301-badb-78507e675e5b" providerId="ADAL" clId="{089390F6-3527-45F2-AAA4-E4C925F81824}" dt="2025-08-04T11:45:16.154" v="757" actId="20577"/>
        <pc:sldMkLst>
          <pc:docMk/>
          <pc:sldMk cId="1271258416" sldId="315"/>
        </pc:sldMkLst>
        <pc:spChg chg="mod">
          <ac:chgData name="Richardson, Hannah" userId="99fc2e72-916b-4301-badb-78507e675e5b" providerId="ADAL" clId="{089390F6-3527-45F2-AAA4-E4C925F81824}" dt="2025-08-04T11:45:16.154" v="757" actId="20577"/>
          <ac:spMkLst>
            <pc:docMk/>
            <pc:sldMk cId="1271258416" sldId="315"/>
            <ac:spMk id="3" creationId="{17E623A4-FD65-B0FD-0605-71E977F431BD}"/>
          </ac:spMkLst>
        </pc:spChg>
      </pc:sldChg>
      <pc:sldChg chg="modSp add mod">
        <pc:chgData name="Richardson, Hannah" userId="99fc2e72-916b-4301-badb-78507e675e5b" providerId="ADAL" clId="{089390F6-3527-45F2-AAA4-E4C925F81824}" dt="2025-08-04T11:53:53.400" v="766" actId="6549"/>
        <pc:sldMkLst>
          <pc:docMk/>
          <pc:sldMk cId="2242383583" sldId="316"/>
        </pc:sldMkLst>
        <pc:spChg chg="mod">
          <ac:chgData name="Richardson, Hannah" userId="99fc2e72-916b-4301-badb-78507e675e5b" providerId="ADAL" clId="{089390F6-3527-45F2-AAA4-E4C925F81824}" dt="2025-08-04T11:53:53.400" v="766" actId="6549"/>
          <ac:spMkLst>
            <pc:docMk/>
            <pc:sldMk cId="2242383583" sldId="316"/>
            <ac:spMk id="3" creationId="{0E3FCF5F-FF63-E57C-3189-BACAAF75DD8D}"/>
          </ac:spMkLst>
        </pc:spChg>
      </pc:sldChg>
      <pc:sldMasterChg chg="modSldLayout">
        <pc:chgData name="Richardson, Hannah" userId="99fc2e72-916b-4301-badb-78507e675e5b" providerId="ADAL" clId="{089390F6-3527-45F2-AAA4-E4C925F81824}" dt="2025-08-04T11:53:42.395" v="765" actId="1076"/>
        <pc:sldMasterMkLst>
          <pc:docMk/>
          <pc:sldMasterMk cId="2556483024" sldId="2147483660"/>
        </pc:sldMasterMkLst>
        <pc:sldLayoutChg chg="addSp delSp modSp mod">
          <pc:chgData name="Richardson, Hannah" userId="99fc2e72-916b-4301-badb-78507e675e5b" providerId="ADAL" clId="{089390F6-3527-45F2-AAA4-E4C925F81824}" dt="2025-08-04T11:53:42.395" v="765" actId="1076"/>
          <pc:sldLayoutMkLst>
            <pc:docMk/>
            <pc:sldMasterMk cId="2556483024" sldId="2147483660"/>
            <pc:sldLayoutMk cId="3742275733" sldId="2147483662"/>
          </pc:sldLayoutMkLst>
          <pc:spChg chg="add mod">
            <ac:chgData name="Richardson, Hannah" userId="99fc2e72-916b-4301-badb-78507e675e5b" providerId="ADAL" clId="{089390F6-3527-45F2-AAA4-E4C925F81824}" dt="2025-08-04T11:53:42.395" v="765" actId="1076"/>
            <ac:spMkLst>
              <pc:docMk/>
              <pc:sldMasterMk cId="2556483024" sldId="2147483660"/>
              <pc:sldLayoutMk cId="3742275733" sldId="2147483662"/>
              <ac:spMk id="2" creationId="{77B16E7F-CF26-74F9-C8AF-7052807BA655}"/>
            </ac:spMkLst>
          </pc:spChg>
          <pc:spChg chg="del">
            <ac:chgData name="Richardson, Hannah" userId="99fc2e72-916b-4301-badb-78507e675e5b" providerId="ADAL" clId="{089390F6-3527-45F2-AAA4-E4C925F81824}" dt="2025-08-04T11:53:37.631" v="763" actId="478"/>
            <ac:spMkLst>
              <pc:docMk/>
              <pc:sldMasterMk cId="2556483024" sldId="2147483660"/>
              <pc:sldLayoutMk cId="3742275733" sldId="2147483662"/>
              <ac:spMk id="7" creationId="{6EE4010D-EACE-FF98-9501-2254F2203C60}"/>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BD4E7E0-CC80-471B-96F1-09F54BB464FD}" type="datetimeFigureOut">
              <a:rPr lang="en-GB" smtClean="0"/>
              <a:t>04/08/2025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4EB0EA-2F75-438D-8F4D-552E2F9B03C2}" type="slidenum">
              <a:rPr lang="en-GB" smtClean="0"/>
              <a:t>‹#›</a:t>
            </a:fld>
            <a:endParaRPr lang="en-GB"/>
          </a:p>
        </p:txBody>
      </p:sp>
    </p:spTree>
    <p:extLst>
      <p:ext uri="{BB962C8B-B14F-4D97-AF65-F5344CB8AC3E}">
        <p14:creationId xmlns:p14="http://schemas.microsoft.com/office/powerpoint/2010/main" val="2736260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BD4E7E0-CC80-471B-96F1-09F54BB464FD}" type="datetimeFigureOut">
              <a:rPr lang="en-GB" smtClean="0"/>
              <a:t>04/08/2025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4EB0EA-2F75-438D-8F4D-552E2F9B03C2}" type="slidenum">
              <a:rPr lang="en-GB" smtClean="0"/>
              <a:t>‹#›</a:t>
            </a:fld>
            <a:endParaRPr lang="en-GB"/>
          </a:p>
        </p:txBody>
      </p:sp>
    </p:spTree>
    <p:extLst>
      <p:ext uri="{BB962C8B-B14F-4D97-AF65-F5344CB8AC3E}">
        <p14:creationId xmlns:p14="http://schemas.microsoft.com/office/powerpoint/2010/main" val="371836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BD4E7E0-CC80-471B-96F1-09F54BB464FD}" type="datetimeFigureOut">
              <a:rPr lang="en-GB" smtClean="0"/>
              <a:t>04/08/2025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4EB0EA-2F75-438D-8F4D-552E2F9B03C2}" type="slidenum">
              <a:rPr lang="en-GB" smtClean="0"/>
              <a:t>‹#›</a:t>
            </a:fld>
            <a:endParaRPr lang="en-GB"/>
          </a:p>
        </p:txBody>
      </p:sp>
    </p:spTree>
    <p:extLst>
      <p:ext uri="{BB962C8B-B14F-4D97-AF65-F5344CB8AC3E}">
        <p14:creationId xmlns:p14="http://schemas.microsoft.com/office/powerpoint/2010/main" val="2938121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ext Box 2">
            <a:extLst>
              <a:ext uri="{FF2B5EF4-FFF2-40B4-BE49-F238E27FC236}">
                <a16:creationId xmlns:a16="http://schemas.microsoft.com/office/drawing/2014/main" id="{77728B54-37D3-ACE7-7E90-B578FD338A84}"/>
              </a:ext>
            </a:extLst>
          </p:cNvPr>
          <p:cNvSpPr txBox="1">
            <a:spLocks noChangeArrowheads="1"/>
          </p:cNvSpPr>
          <p:nvPr userDrawn="1"/>
        </p:nvSpPr>
        <p:spPr bwMode="auto">
          <a:xfrm>
            <a:off x="0" y="1809367"/>
            <a:ext cx="4247515" cy="352425"/>
          </a:xfrm>
          <a:prstGeom prst="rect">
            <a:avLst/>
          </a:prstGeom>
          <a:solidFill>
            <a:srgbClr val="1F3244"/>
          </a:solidFill>
          <a:ln w="9525">
            <a:noFill/>
            <a:miter lim="800000"/>
            <a:headEnd/>
            <a:tailEnd/>
          </a:ln>
        </p:spPr>
        <p:txBody>
          <a:bodyPr rot="0" vert="horz" wrap="square" lIns="91440" tIns="45720" rIns="91440" bIns="45720" anchor="ctr" anchorCtr="0">
            <a:noAutofit/>
          </a:bodyPr>
          <a:lstStyle/>
          <a:p>
            <a:pPr algn="ctr" hangingPunct="0">
              <a:spcBef>
                <a:spcPts val="0"/>
              </a:spcBef>
              <a:spcAft>
                <a:spcPts val="200"/>
              </a:spcAft>
            </a:pPr>
            <a:r>
              <a:rPr lang="en-GB" sz="1800" b="0" kern="0" dirty="0">
                <a:solidFill>
                  <a:srgbClr val="FFFFFF"/>
                </a:solidFill>
                <a:effectLst/>
                <a:latin typeface="Arial" panose="020B0604020202020204" pitchFamily="34" charset="0"/>
                <a:ea typeface="Times New Roman" panose="02020603050405020304" pitchFamily="18" charset="0"/>
              </a:rPr>
              <a:t>HIAS MOODLE+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
        <p:nvSpPr>
          <p:cNvPr id="8" name="Text Box 1093077983">
            <a:extLst>
              <a:ext uri="{FF2B5EF4-FFF2-40B4-BE49-F238E27FC236}">
                <a16:creationId xmlns:a16="http://schemas.microsoft.com/office/drawing/2014/main" id="{C7A85B47-2BD8-6747-DF3F-AC979F4B1CF4}"/>
              </a:ext>
            </a:extLst>
          </p:cNvPr>
          <p:cNvSpPr txBox="1">
            <a:spLocks/>
          </p:cNvSpPr>
          <p:nvPr userDrawn="1"/>
        </p:nvSpPr>
        <p:spPr>
          <a:xfrm>
            <a:off x="10103160" y="6221904"/>
            <a:ext cx="1539240" cy="395605"/>
          </a:xfrm>
          <a:prstGeom prst="rect">
            <a:avLst/>
          </a:prstGeom>
          <a:noFill/>
          <a:ln w="6350">
            <a:noFil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r">
              <a:lnSpc>
                <a:spcPct val="115000"/>
              </a:lnSpc>
              <a:spcAft>
                <a:spcPts val="1000"/>
              </a:spcAft>
            </a:pPr>
            <a:r>
              <a:rPr lang="en-GB" sz="1600" b="1" dirty="0">
                <a:solidFill>
                  <a:srgbClr val="1F3244"/>
                </a:solidFill>
                <a:effectLst/>
                <a:latin typeface="Arial" panose="020B0604020202020204" pitchFamily="34" charset="0"/>
                <a:ea typeface="Calibri" panose="020F0502020204030204" pitchFamily="34" charset="0"/>
                <a:cs typeface="Arial" panose="020B0604020202020204" pitchFamily="34" charset="0"/>
              </a:rPr>
              <a:t>hants.gov.uk</a:t>
            </a:r>
            <a:endParaRPr lang="en-GB"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47164807-8B4E-3DC7-32FE-12D4F98A331C}"/>
              </a:ext>
            </a:extLst>
          </p:cNvPr>
          <p:cNvSpPr txBox="1"/>
          <p:nvPr userDrawn="1"/>
        </p:nvSpPr>
        <p:spPr>
          <a:xfrm>
            <a:off x="353747" y="6274185"/>
            <a:ext cx="2198341" cy="257891"/>
          </a:xfrm>
          <a:prstGeom prst="rect">
            <a:avLst/>
          </a:prstGeom>
          <a:noFill/>
        </p:spPr>
        <p:txBody>
          <a:bodyPr wrap="square">
            <a:spAutoFit/>
          </a:bodyPr>
          <a:lstStyle/>
          <a:p>
            <a:pPr>
              <a:lnSpc>
                <a:spcPct val="115000"/>
              </a:lnSpc>
              <a:spcBef>
                <a:spcPts val="1000"/>
              </a:spcBef>
            </a:pPr>
            <a:r>
              <a:rPr lang="en-GB" sz="100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100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10" name="Picture 9" descr="A blue and white sign with white text&#10;&#10;Description automatically generated">
            <a:extLst>
              <a:ext uri="{FF2B5EF4-FFF2-40B4-BE49-F238E27FC236}">
                <a16:creationId xmlns:a16="http://schemas.microsoft.com/office/drawing/2014/main" id="{9F0E0B87-8A9B-5BAC-E877-2BD871710B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56000" y="540000"/>
            <a:ext cx="1886400" cy="962064"/>
          </a:xfrm>
          <a:prstGeom prst="rect">
            <a:avLst/>
          </a:prstGeom>
        </p:spPr>
      </p:pic>
    </p:spTree>
    <p:extLst>
      <p:ext uri="{BB962C8B-B14F-4D97-AF65-F5344CB8AC3E}">
        <p14:creationId xmlns:p14="http://schemas.microsoft.com/office/powerpoint/2010/main" val="3177184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Conten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0DCD4B-9579-2C52-D611-08CAEF62B801}"/>
              </a:ext>
            </a:extLst>
          </p:cNvPr>
          <p:cNvSpPr txBox="1"/>
          <p:nvPr userDrawn="1"/>
        </p:nvSpPr>
        <p:spPr>
          <a:xfrm>
            <a:off x="353747" y="6274185"/>
            <a:ext cx="2198341" cy="257891"/>
          </a:xfrm>
          <a:prstGeom prst="rect">
            <a:avLst/>
          </a:prstGeom>
          <a:noFill/>
        </p:spPr>
        <p:txBody>
          <a:bodyPr wrap="square">
            <a:spAutoFit/>
          </a:bodyPr>
          <a:lstStyle/>
          <a:p>
            <a:pPr>
              <a:lnSpc>
                <a:spcPct val="115000"/>
              </a:lnSpc>
              <a:spcBef>
                <a:spcPts val="1000"/>
              </a:spcBef>
            </a:pPr>
            <a:r>
              <a:rPr lang="en-GB" sz="100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100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Text Box 1093077983">
            <a:extLst>
              <a:ext uri="{FF2B5EF4-FFF2-40B4-BE49-F238E27FC236}">
                <a16:creationId xmlns:a16="http://schemas.microsoft.com/office/drawing/2014/main" id="{933E6601-BE5E-F407-0883-C0A9A9634EFF}"/>
              </a:ext>
            </a:extLst>
          </p:cNvPr>
          <p:cNvSpPr txBox="1">
            <a:spLocks/>
          </p:cNvSpPr>
          <p:nvPr userDrawn="1"/>
        </p:nvSpPr>
        <p:spPr>
          <a:xfrm>
            <a:off x="10103159" y="6221904"/>
            <a:ext cx="1735093" cy="395605"/>
          </a:xfrm>
          <a:prstGeom prst="rect">
            <a:avLst/>
          </a:prstGeom>
          <a:noFill/>
          <a:ln w="6350">
            <a:noFil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r">
              <a:lnSpc>
                <a:spcPct val="115000"/>
              </a:lnSpc>
              <a:spcAft>
                <a:spcPts val="1000"/>
              </a:spcAft>
            </a:pPr>
            <a:fld id="{3C00743A-6E6A-4BD9-A12C-3C6F1E13A3EC}" type="slidenum">
              <a:rPr lang="en-GB" sz="1000" smtClean="0">
                <a:effectLst/>
                <a:latin typeface="Arial" panose="020B0604020202020204" pitchFamily="34" charset="0"/>
                <a:ea typeface="Calibri" panose="020F0502020204030204" pitchFamily="34" charset="0"/>
                <a:cs typeface="Arial" panose="020B0604020202020204" pitchFamily="34" charset="0"/>
              </a:rPr>
              <a:t>‹#›</a:t>
            </a:fld>
            <a:endParaRPr lang="en-GB" sz="1000" dirty="0">
              <a:effectLst/>
              <a:latin typeface="Arial" panose="020B0604020202020204" pitchFamily="34" charset="0"/>
              <a:ea typeface="Calibri" panose="020F0502020204030204" pitchFamily="34" charset="0"/>
              <a:cs typeface="Arial" panose="020B0604020202020204" pitchFamily="34" charset="0"/>
            </a:endParaRPr>
          </a:p>
        </p:txBody>
      </p:sp>
      <p:sp>
        <p:nvSpPr>
          <p:cNvPr id="2" name="Text Box 2">
            <a:extLst>
              <a:ext uri="{FF2B5EF4-FFF2-40B4-BE49-F238E27FC236}">
                <a16:creationId xmlns:a16="http://schemas.microsoft.com/office/drawing/2014/main" id="{77B16E7F-CF26-74F9-C8AF-7052807BA655}"/>
              </a:ext>
            </a:extLst>
          </p:cNvPr>
          <p:cNvSpPr txBox="1">
            <a:spLocks noChangeArrowheads="1"/>
          </p:cNvSpPr>
          <p:nvPr userDrawn="1"/>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742275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BD4E7E0-CC80-471B-96F1-09F54BB464FD}" type="datetimeFigureOut">
              <a:rPr lang="en-GB" smtClean="0"/>
              <a:t>04/08/2025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4EB0EA-2F75-438D-8F4D-552E2F9B03C2}" type="slidenum">
              <a:rPr lang="en-GB" smtClean="0"/>
              <a:t>‹#›</a:t>
            </a:fld>
            <a:endParaRPr lang="en-GB"/>
          </a:p>
        </p:txBody>
      </p:sp>
    </p:spTree>
    <p:extLst>
      <p:ext uri="{BB962C8B-B14F-4D97-AF65-F5344CB8AC3E}">
        <p14:creationId xmlns:p14="http://schemas.microsoft.com/office/powerpoint/2010/main" val="1673184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BD4E7E0-CC80-471B-96F1-09F54BB464FD}" type="datetimeFigureOut">
              <a:rPr lang="en-GB" smtClean="0"/>
              <a:t>04/08/2025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4EB0EA-2F75-438D-8F4D-552E2F9B03C2}" type="slidenum">
              <a:rPr lang="en-GB" smtClean="0"/>
              <a:t>‹#›</a:t>
            </a:fld>
            <a:endParaRPr lang="en-GB"/>
          </a:p>
        </p:txBody>
      </p:sp>
    </p:spTree>
    <p:extLst>
      <p:ext uri="{BB962C8B-B14F-4D97-AF65-F5344CB8AC3E}">
        <p14:creationId xmlns:p14="http://schemas.microsoft.com/office/powerpoint/2010/main" val="3135660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BD4E7E0-CC80-471B-96F1-09F54BB464FD}" type="datetimeFigureOut">
              <a:rPr lang="en-GB" smtClean="0"/>
              <a:t>04/08/2025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4EB0EA-2F75-438D-8F4D-552E2F9B03C2}" type="slidenum">
              <a:rPr lang="en-GB" smtClean="0"/>
              <a:t>‹#›</a:t>
            </a:fld>
            <a:endParaRPr lang="en-GB"/>
          </a:p>
        </p:txBody>
      </p:sp>
    </p:spTree>
    <p:extLst>
      <p:ext uri="{BB962C8B-B14F-4D97-AF65-F5344CB8AC3E}">
        <p14:creationId xmlns:p14="http://schemas.microsoft.com/office/powerpoint/2010/main" val="1214712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BD4E7E0-CC80-471B-96F1-09F54BB464FD}" type="datetimeFigureOut">
              <a:rPr lang="en-GB" smtClean="0"/>
              <a:t>04/08/2025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24EB0EA-2F75-438D-8F4D-552E2F9B03C2}" type="slidenum">
              <a:rPr lang="en-GB" smtClean="0"/>
              <a:t>‹#›</a:t>
            </a:fld>
            <a:endParaRPr lang="en-GB"/>
          </a:p>
        </p:txBody>
      </p:sp>
    </p:spTree>
    <p:extLst>
      <p:ext uri="{BB962C8B-B14F-4D97-AF65-F5344CB8AC3E}">
        <p14:creationId xmlns:p14="http://schemas.microsoft.com/office/powerpoint/2010/main" val="3572172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BD4E7E0-CC80-471B-96F1-09F54BB464FD}" type="datetimeFigureOut">
              <a:rPr lang="en-GB" smtClean="0"/>
              <a:t>04/08/2025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24EB0EA-2F75-438D-8F4D-552E2F9B03C2}" type="slidenum">
              <a:rPr lang="en-GB" smtClean="0"/>
              <a:t>‹#›</a:t>
            </a:fld>
            <a:endParaRPr lang="en-GB"/>
          </a:p>
        </p:txBody>
      </p:sp>
    </p:spTree>
    <p:extLst>
      <p:ext uri="{BB962C8B-B14F-4D97-AF65-F5344CB8AC3E}">
        <p14:creationId xmlns:p14="http://schemas.microsoft.com/office/powerpoint/2010/main" val="84862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D4E7E0-CC80-471B-96F1-09F54BB464FD}" type="datetimeFigureOut">
              <a:rPr lang="en-GB" smtClean="0"/>
              <a:t>04/08/2025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24EB0EA-2F75-438D-8F4D-552E2F9B03C2}" type="slidenum">
              <a:rPr lang="en-GB" smtClean="0"/>
              <a:t>‹#›</a:t>
            </a:fld>
            <a:endParaRPr lang="en-GB"/>
          </a:p>
        </p:txBody>
      </p:sp>
    </p:spTree>
    <p:extLst>
      <p:ext uri="{BB962C8B-B14F-4D97-AF65-F5344CB8AC3E}">
        <p14:creationId xmlns:p14="http://schemas.microsoft.com/office/powerpoint/2010/main" val="245686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BD4E7E0-CC80-471B-96F1-09F54BB464FD}" type="datetimeFigureOut">
              <a:rPr lang="en-GB" smtClean="0"/>
              <a:t>04/08/2025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4EB0EA-2F75-438D-8F4D-552E2F9B03C2}" type="slidenum">
              <a:rPr lang="en-GB" smtClean="0"/>
              <a:t>‹#›</a:t>
            </a:fld>
            <a:endParaRPr lang="en-GB"/>
          </a:p>
        </p:txBody>
      </p:sp>
    </p:spTree>
    <p:extLst>
      <p:ext uri="{BB962C8B-B14F-4D97-AF65-F5344CB8AC3E}">
        <p14:creationId xmlns:p14="http://schemas.microsoft.com/office/powerpoint/2010/main" val="1030527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BD4E7E0-CC80-471B-96F1-09F54BB464FD}" type="datetimeFigureOut">
              <a:rPr lang="en-GB" smtClean="0"/>
              <a:t>04/08/2025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4EB0EA-2F75-438D-8F4D-552E2F9B03C2}" type="slidenum">
              <a:rPr lang="en-GB" smtClean="0"/>
              <a:t>‹#›</a:t>
            </a:fld>
            <a:endParaRPr lang="en-GB"/>
          </a:p>
        </p:txBody>
      </p:sp>
    </p:spTree>
    <p:extLst>
      <p:ext uri="{BB962C8B-B14F-4D97-AF65-F5344CB8AC3E}">
        <p14:creationId xmlns:p14="http://schemas.microsoft.com/office/powerpoint/2010/main" val="762335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D4E7E0-CC80-471B-96F1-09F54BB464FD}" type="datetimeFigureOut">
              <a:rPr lang="en-GB" smtClean="0"/>
              <a:t>04/08/2025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4EB0EA-2F75-438D-8F4D-552E2F9B03C2}" type="slidenum">
              <a:rPr lang="en-GB" smtClean="0"/>
              <a:t>‹#›</a:t>
            </a:fld>
            <a:endParaRPr lang="en-GB"/>
          </a:p>
        </p:txBody>
      </p:sp>
    </p:spTree>
    <p:extLst>
      <p:ext uri="{BB962C8B-B14F-4D97-AF65-F5344CB8AC3E}">
        <p14:creationId xmlns:p14="http://schemas.microsoft.com/office/powerpoint/2010/main" val="12237026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BC6E16-C334-E330-F909-4B79124832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CB8C42-0D4C-2932-2835-80DFF2EFCA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E37DF9-DBF0-EE45-7175-EB54B2E151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C8C7C3-2E19-4984-A90F-A1CE91F7A559}" type="datetimeFigureOut">
              <a:rPr lang="en-GB" smtClean="0"/>
              <a:t>04/08/2025</a:t>
            </a:fld>
            <a:endParaRPr lang="en-GB"/>
          </a:p>
        </p:txBody>
      </p:sp>
      <p:sp>
        <p:nvSpPr>
          <p:cNvPr id="5" name="Footer Placeholder 4">
            <a:extLst>
              <a:ext uri="{FF2B5EF4-FFF2-40B4-BE49-F238E27FC236}">
                <a16:creationId xmlns:a16="http://schemas.microsoft.com/office/drawing/2014/main" id="{F4AA0626-62DD-32E8-C3B7-B7F25BB4A7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177405B-7C57-D0CA-A898-0F99039AF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B0B187-6E23-47C3-BFC7-E3738DBB3BE4}" type="slidenum">
              <a:rPr lang="en-GB" smtClean="0"/>
              <a:t>‹#›</a:t>
            </a:fld>
            <a:endParaRPr lang="en-GB"/>
          </a:p>
        </p:txBody>
      </p:sp>
    </p:spTree>
    <p:extLst>
      <p:ext uri="{BB962C8B-B14F-4D97-AF65-F5344CB8AC3E}">
        <p14:creationId xmlns:p14="http://schemas.microsoft.com/office/powerpoint/2010/main" val="2556483024"/>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digital-photography-school.com/make-funky-images-plastic-objects-polarizing-filter/"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5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5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5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hyperlink" Target="https://geography.hias.hants.gov.uk/course/view.php?id=159" TargetMode="External"/><Relationship Id="rId13" Type="http://schemas.openxmlformats.org/officeDocument/2006/relationships/hyperlink" Target="https://art.hias.hants.gov.uk/course/view.php?id=35" TargetMode="External"/><Relationship Id="rId18" Type="http://schemas.openxmlformats.org/officeDocument/2006/relationships/hyperlink" Target="https://hias-moodle.mylearningapp.com/course/view.php?id=176" TargetMode="External"/><Relationship Id="rId3" Type="http://schemas.openxmlformats.org/officeDocument/2006/relationships/hyperlink" Target="mailto:htlcdev@hants.gov.uk" TargetMode="External"/><Relationship Id="rId7" Type="http://schemas.openxmlformats.org/officeDocument/2006/relationships/hyperlink" Target="https://science.hias.hants.gov.uk/course/view.php?id=155" TargetMode="External"/><Relationship Id="rId12" Type="http://schemas.openxmlformats.org/officeDocument/2006/relationships/hyperlink" Target="https://computing.hias.hants.gov.uk/course/view.php?id=43" TargetMode="External"/><Relationship Id="rId17" Type="http://schemas.openxmlformats.org/officeDocument/2006/relationships/hyperlink" Target="https://sen.hias.hants.gov.uk/course/view.php?id=5" TargetMode="External"/><Relationship Id="rId2" Type="http://schemas.openxmlformats.org/officeDocument/2006/relationships/hyperlink" Target="mailto:Jayne.stillman@hants.gov.uk" TargetMode="External"/><Relationship Id="rId16" Type="http://schemas.openxmlformats.org/officeDocument/2006/relationships/hyperlink" Target="https://hias-moodle.mylearningapp.com/course/view.php?id=223" TargetMode="External"/><Relationship Id="rId1" Type="http://schemas.openxmlformats.org/officeDocument/2006/relationships/slideLayout" Target="../slideLayouts/slideLayout13.xml"/><Relationship Id="rId6" Type="http://schemas.openxmlformats.org/officeDocument/2006/relationships/hyperlink" Target="https://maths.hias.hants.gov.uk/course/view.php?id=218" TargetMode="External"/><Relationship Id="rId11" Type="http://schemas.openxmlformats.org/officeDocument/2006/relationships/hyperlink" Target="https://leadership.hias.hants.gov.uk/course/view.php?id=144" TargetMode="External"/><Relationship Id="rId5" Type="http://schemas.openxmlformats.org/officeDocument/2006/relationships/hyperlink" Target="https://english.hias.hants.gov.uk/course/view.php?id=740" TargetMode="External"/><Relationship Id="rId15" Type="http://schemas.openxmlformats.org/officeDocument/2006/relationships/hyperlink" Target="https://assessment.hias.hants.gov.uk/course/view.php?id=20" TargetMode="External"/><Relationship Id="rId10" Type="http://schemas.openxmlformats.org/officeDocument/2006/relationships/hyperlink" Target="https://history.hias.hants.gov.uk/course/view.php?id=91" TargetMode="External"/><Relationship Id="rId19" Type="http://schemas.openxmlformats.org/officeDocument/2006/relationships/hyperlink" Target="https://languages.hias.hants.gov.uk/course/view.php?id=3" TargetMode="External"/><Relationship Id="rId4" Type="http://schemas.openxmlformats.org/officeDocument/2006/relationships/hyperlink" Target="https://hias-moodle.mylearningapp.com/mod/page/view.php?id=481" TargetMode="External"/><Relationship Id="rId9" Type="http://schemas.openxmlformats.org/officeDocument/2006/relationships/hyperlink" Target="https://re.hias.hants.gov.uk/course/view.php?id=118" TargetMode="External"/><Relationship Id="rId14" Type="http://schemas.openxmlformats.org/officeDocument/2006/relationships/hyperlink" Target="https://designandtechnology.hias.hants.gov.uk/course/view.php?id=36"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997526"/>
            <a:ext cx="9144000" cy="1850585"/>
          </a:xfrm>
        </p:spPr>
        <p:txBody>
          <a:bodyPr>
            <a:normAutofit/>
          </a:bodyPr>
          <a:lstStyle/>
          <a:p>
            <a:r>
              <a:rPr lang="en-GB" sz="4800" b="1" dirty="0">
                <a:latin typeface="Arial" panose="020B0604020202020204" pitchFamily="34" charset="0"/>
                <a:cs typeface="Arial" panose="020B0604020202020204" pitchFamily="34" charset="0"/>
              </a:rPr>
              <a:t>GCSE Photography </a:t>
            </a:r>
            <a:br>
              <a:rPr lang="en-GB" sz="4800" b="1" dirty="0">
                <a:latin typeface="Arial" panose="020B0604020202020204" pitchFamily="34" charset="0"/>
                <a:cs typeface="Arial" panose="020B0604020202020204" pitchFamily="34" charset="0"/>
              </a:rPr>
            </a:br>
            <a:r>
              <a:rPr lang="en-GB" sz="4800" b="1" dirty="0">
                <a:latin typeface="Arial" panose="020B0604020202020204" pitchFamily="34" charset="0"/>
                <a:cs typeface="Arial" panose="020B0604020202020204" pitchFamily="34" charset="0"/>
              </a:rPr>
              <a:t>Year 10: Spring Term 2</a:t>
            </a:r>
          </a:p>
        </p:txBody>
      </p:sp>
      <p:sp>
        <p:nvSpPr>
          <p:cNvPr id="4" name="Rectangle 3"/>
          <p:cNvSpPr/>
          <p:nvPr/>
        </p:nvSpPr>
        <p:spPr>
          <a:xfrm>
            <a:off x="1881051" y="3213463"/>
            <a:ext cx="8586652" cy="1959428"/>
          </a:xfrm>
          <a:prstGeom prst="rect">
            <a:avLst/>
          </a:prstGeom>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p:nvPr>
        </p:nvSpPr>
        <p:spPr/>
        <p:txBody>
          <a:bodyPr>
            <a:normAutofit/>
          </a:bodyPr>
          <a:lstStyle/>
          <a:p>
            <a:r>
              <a:rPr lang="en-GB" sz="6600" dirty="0">
                <a:solidFill>
                  <a:srgbClr val="FF0000"/>
                </a:solidFill>
              </a:rPr>
              <a:t>The</a:t>
            </a:r>
            <a:r>
              <a:rPr lang="en-GB" sz="6600" b="1" dirty="0">
                <a:solidFill>
                  <a:schemeClr val="accent6">
                    <a:lumMod val="50000"/>
                  </a:schemeClr>
                </a:solidFill>
              </a:rPr>
              <a:t> </a:t>
            </a:r>
            <a:r>
              <a:rPr lang="en-GB" sz="6600" b="1" i="1" dirty="0">
                <a:solidFill>
                  <a:schemeClr val="accent6">
                    <a:lumMod val="50000"/>
                  </a:schemeClr>
                </a:solidFill>
              </a:rPr>
              <a:t>Choice</a:t>
            </a:r>
            <a:r>
              <a:rPr lang="en-GB" sz="6600" b="1" dirty="0">
                <a:solidFill>
                  <a:schemeClr val="accent6">
                    <a:lumMod val="50000"/>
                  </a:schemeClr>
                </a:solidFill>
              </a:rPr>
              <a:t> </a:t>
            </a:r>
            <a:r>
              <a:rPr lang="en-GB" sz="6600" dirty="0">
                <a:solidFill>
                  <a:srgbClr val="FFFF00"/>
                </a:solidFill>
              </a:rPr>
              <a:t>of</a:t>
            </a:r>
            <a:r>
              <a:rPr lang="en-GB" sz="6600" b="1" dirty="0"/>
              <a:t> </a:t>
            </a:r>
            <a:r>
              <a:rPr lang="en-GB" sz="6600" b="1" i="1" dirty="0">
                <a:solidFill>
                  <a:schemeClr val="accent1">
                    <a:lumMod val="20000"/>
                    <a:lumOff val="80000"/>
                  </a:schemeClr>
                </a:solidFill>
              </a:rPr>
              <a:t>Colour</a:t>
            </a:r>
          </a:p>
        </p:txBody>
      </p:sp>
      <p:pic>
        <p:nvPicPr>
          <p:cNvPr id="7" name="Picture 6" descr="A close-up of a logo&#10;&#10;Description automatically generated">
            <a:extLst>
              <a:ext uri="{FF2B5EF4-FFF2-40B4-BE49-F238E27FC236}">
                <a16:creationId xmlns:a16="http://schemas.microsoft.com/office/drawing/2014/main" id="{BFC8E82B-5047-DA62-B63B-6425BAD0B4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1895" y="243599"/>
            <a:ext cx="1885950" cy="960755"/>
          </a:xfrm>
          <a:prstGeom prst="rect">
            <a:avLst/>
          </a:prstGeom>
        </p:spPr>
      </p:pic>
      <p:sp>
        <p:nvSpPr>
          <p:cNvPr id="8" name="Text Box 2">
            <a:extLst>
              <a:ext uri="{FF2B5EF4-FFF2-40B4-BE49-F238E27FC236}">
                <a16:creationId xmlns:a16="http://schemas.microsoft.com/office/drawing/2014/main" id="{C43FC111-EB1A-AECE-BBE2-7F36D58ABA14}"/>
              </a:ext>
            </a:extLst>
          </p:cNvPr>
          <p:cNvSpPr txBox="1">
            <a:spLocks noChangeArrowheads="1"/>
          </p:cNvSpPr>
          <p:nvPr/>
        </p:nvSpPr>
        <p:spPr bwMode="auto">
          <a:xfrm>
            <a:off x="0" y="33979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
        <p:nvSpPr>
          <p:cNvPr id="5" name="Text Box 2">
            <a:extLst>
              <a:ext uri="{FF2B5EF4-FFF2-40B4-BE49-F238E27FC236}">
                <a16:creationId xmlns:a16="http://schemas.microsoft.com/office/drawing/2014/main" id="{D8AAEC09-7067-7860-F5F4-0A50B94AB182}"/>
              </a:ext>
            </a:extLst>
          </p:cNvPr>
          <p:cNvSpPr txBox="1">
            <a:spLocks noChangeArrowheads="1"/>
          </p:cNvSpPr>
          <p:nvPr/>
        </p:nvSpPr>
        <p:spPr bwMode="auto">
          <a:xfrm>
            <a:off x="855961" y="5355297"/>
            <a:ext cx="5878195" cy="1312860"/>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Bef>
                <a:spcPts val="1000"/>
              </a:spcBef>
              <a:buNone/>
            </a:pPr>
            <a:r>
              <a:rPr lang="en-GB" sz="1200" b="0" i="0" dirty="0">
                <a:effectLst/>
                <a:latin typeface="Arial" panose="020B0604020202020204" pitchFamily="34" charset="0"/>
                <a:ea typeface="Times New Roman" panose="02020603050405020304" pitchFamily="18" charset="0"/>
                <a:cs typeface="Arial" panose="020B0604020202020204" pitchFamily="34" charset="0"/>
              </a:rPr>
              <a:t>Jayne Stillman</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1000"/>
              </a:spcBef>
              <a:buNone/>
            </a:pPr>
            <a:r>
              <a:rPr lang="en-GB" sz="1200" b="0" i="0" dirty="0">
                <a:effectLst/>
                <a:latin typeface="Arial" panose="020B0604020202020204" pitchFamily="34" charset="0"/>
                <a:ea typeface="Times New Roman" panose="02020603050405020304" pitchFamily="18" charset="0"/>
                <a:cs typeface="Arial" panose="020B0604020202020204" pitchFamily="34" charset="0"/>
              </a:rPr>
              <a:t>Final version</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1000"/>
              </a:spcBef>
              <a:buNone/>
            </a:pPr>
            <a:r>
              <a:rPr lang="en-GB" sz="1200" b="0" i="0" dirty="0">
                <a:effectLst/>
                <a:latin typeface="Arial" panose="020B0604020202020204" pitchFamily="34" charset="0"/>
                <a:ea typeface="Times New Roman" panose="02020603050405020304" pitchFamily="18" charset="0"/>
                <a:cs typeface="Arial" panose="020B0604020202020204" pitchFamily="34" charset="0"/>
              </a:rPr>
              <a:t> </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1000"/>
              </a:spcBef>
            </a:pPr>
            <a:r>
              <a:rPr lang="en-GB" sz="1200" b="0" i="0" dirty="0">
                <a:effectLst/>
                <a:latin typeface="Arial" panose="020B0604020202020204" pitchFamily="34" charset="0"/>
                <a:ea typeface="Times New Roman" panose="02020603050405020304" pitchFamily="18" charset="0"/>
                <a:cs typeface="Arial" panose="020B0604020202020204" pitchFamily="34" charset="0"/>
              </a:rPr>
              <a:t>© Hampshire County Council</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0673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2743" y="559786"/>
            <a:ext cx="10880001" cy="6120000"/>
          </a:xfrm>
          <a:prstGeom prst="rect">
            <a:avLst/>
          </a:prstGeom>
        </p:spPr>
      </p:pic>
      <p:sp>
        <p:nvSpPr>
          <p:cNvPr id="3" name="Rectangle 2"/>
          <p:cNvSpPr/>
          <p:nvPr/>
        </p:nvSpPr>
        <p:spPr>
          <a:xfrm>
            <a:off x="818606" y="1489166"/>
            <a:ext cx="2447108" cy="6531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Original-unedited</a:t>
            </a:r>
          </a:p>
        </p:txBody>
      </p:sp>
      <p:sp>
        <p:nvSpPr>
          <p:cNvPr id="4" name="Text Box 2">
            <a:extLst>
              <a:ext uri="{FF2B5EF4-FFF2-40B4-BE49-F238E27FC236}">
                <a16:creationId xmlns:a16="http://schemas.microsoft.com/office/drawing/2014/main" id="{CC0D6F2B-3AF9-604C-9CB8-4881055CFCBE}"/>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901651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3102" y="556459"/>
            <a:ext cx="10816000" cy="6084000"/>
          </a:xfrm>
          <a:prstGeom prst="rect">
            <a:avLst/>
          </a:prstGeom>
        </p:spPr>
      </p:pic>
      <p:sp>
        <p:nvSpPr>
          <p:cNvPr id="5" name="Rectangle 4"/>
          <p:cNvSpPr/>
          <p:nvPr/>
        </p:nvSpPr>
        <p:spPr>
          <a:xfrm>
            <a:off x="818606" y="1489166"/>
            <a:ext cx="2447108" cy="6531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Increase saturation</a:t>
            </a:r>
          </a:p>
        </p:txBody>
      </p:sp>
      <p:sp>
        <p:nvSpPr>
          <p:cNvPr id="2" name="Text Box 2">
            <a:extLst>
              <a:ext uri="{FF2B5EF4-FFF2-40B4-BE49-F238E27FC236}">
                <a16:creationId xmlns:a16="http://schemas.microsoft.com/office/drawing/2014/main" id="{22338202-72C2-448E-6C33-4CF215EF8024}"/>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151408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9785" y="538839"/>
            <a:ext cx="10688000" cy="6012000"/>
          </a:xfrm>
          <a:prstGeom prst="rect">
            <a:avLst/>
          </a:prstGeom>
        </p:spPr>
      </p:pic>
      <p:sp>
        <p:nvSpPr>
          <p:cNvPr id="3" name="Rectangle 2"/>
          <p:cNvSpPr/>
          <p:nvPr/>
        </p:nvSpPr>
        <p:spPr>
          <a:xfrm>
            <a:off x="754810" y="1489166"/>
            <a:ext cx="2447108" cy="6531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Increase contrast</a:t>
            </a:r>
          </a:p>
        </p:txBody>
      </p:sp>
      <p:sp>
        <p:nvSpPr>
          <p:cNvPr id="4" name="Text Box 2">
            <a:extLst>
              <a:ext uri="{FF2B5EF4-FFF2-40B4-BE49-F238E27FC236}">
                <a16:creationId xmlns:a16="http://schemas.microsoft.com/office/drawing/2014/main" id="{1FA3FB85-B90F-900D-4119-AB3B7DC8CC77}"/>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2321204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7867" y="561933"/>
            <a:ext cx="10624001" cy="5976000"/>
          </a:xfrm>
          <a:prstGeom prst="rect">
            <a:avLst/>
          </a:prstGeom>
        </p:spPr>
      </p:pic>
      <p:sp>
        <p:nvSpPr>
          <p:cNvPr id="3" name="Rectangle 2"/>
          <p:cNvSpPr/>
          <p:nvPr/>
        </p:nvSpPr>
        <p:spPr>
          <a:xfrm>
            <a:off x="818606" y="1489166"/>
            <a:ext cx="2447108" cy="6531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err="1"/>
              <a:t>Posterize</a:t>
            </a:r>
            <a:endParaRPr lang="en-GB" sz="2000" dirty="0"/>
          </a:p>
        </p:txBody>
      </p:sp>
      <p:sp>
        <p:nvSpPr>
          <p:cNvPr id="4" name="Text Box 2">
            <a:extLst>
              <a:ext uri="{FF2B5EF4-FFF2-40B4-BE49-F238E27FC236}">
                <a16:creationId xmlns:a16="http://schemas.microsoft.com/office/drawing/2014/main" id="{3527A551-0DF1-1C5B-EEAF-4E2C4D8D7875}"/>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770413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6216" y="568455"/>
            <a:ext cx="10432000" cy="5868000"/>
          </a:xfrm>
          <a:prstGeom prst="rect">
            <a:avLst/>
          </a:prstGeom>
        </p:spPr>
      </p:pic>
      <p:sp>
        <p:nvSpPr>
          <p:cNvPr id="3" name="Rectangle 2"/>
          <p:cNvSpPr/>
          <p:nvPr/>
        </p:nvSpPr>
        <p:spPr>
          <a:xfrm>
            <a:off x="754811" y="1595491"/>
            <a:ext cx="2447108" cy="6531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Change hue</a:t>
            </a:r>
          </a:p>
        </p:txBody>
      </p:sp>
      <p:sp>
        <p:nvSpPr>
          <p:cNvPr id="4" name="Text Box 2">
            <a:extLst>
              <a:ext uri="{FF2B5EF4-FFF2-40B4-BE49-F238E27FC236}">
                <a16:creationId xmlns:a16="http://schemas.microsoft.com/office/drawing/2014/main" id="{E8458E9B-80AE-3FC6-4B27-592EC38DB666}"/>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1065003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8011" y="237505"/>
            <a:ext cx="8229600" cy="1143000"/>
          </a:xfrm>
        </p:spPr>
        <p:txBody>
          <a:bodyPr>
            <a:normAutofit/>
          </a:bodyPr>
          <a:lstStyle/>
          <a:p>
            <a:r>
              <a:rPr lang="en-GB" sz="3600" dirty="0">
                <a:latin typeface="Gill Sans MT" panose="020B0502020104020203" pitchFamily="34" charset="0"/>
              </a:rPr>
              <a:t>GCSE Photography: The Choice of Colour</a:t>
            </a:r>
          </a:p>
        </p:txBody>
      </p:sp>
      <p:sp>
        <p:nvSpPr>
          <p:cNvPr id="3" name="Content Placeholder 2"/>
          <p:cNvSpPr>
            <a:spLocks noGrp="1"/>
          </p:cNvSpPr>
          <p:nvPr>
            <p:ph idx="1"/>
          </p:nvPr>
        </p:nvSpPr>
        <p:spPr>
          <a:xfrm>
            <a:off x="1481875" y="1283223"/>
            <a:ext cx="9482215" cy="5389916"/>
          </a:xfrm>
        </p:spPr>
        <p:txBody>
          <a:bodyPr>
            <a:normAutofit/>
          </a:bodyPr>
          <a:lstStyle/>
          <a:p>
            <a:pPr marL="0" indent="0">
              <a:buNone/>
            </a:pPr>
            <a:r>
              <a:rPr lang="en-GB" b="1" dirty="0">
                <a:latin typeface="Gill Sans MT" panose="020B0502020104020203" pitchFamily="34" charset="0"/>
              </a:rPr>
              <a:t>Task Seven: Making a Background and photographing</a:t>
            </a:r>
          </a:p>
          <a:p>
            <a:pPr marL="514350" indent="-514350">
              <a:buAutoNum type="arabicPeriod"/>
            </a:pPr>
            <a:r>
              <a:rPr lang="en-GB" dirty="0">
                <a:latin typeface="Gill Sans MT" panose="020B0502020104020203" pitchFamily="34" charset="0"/>
              </a:rPr>
              <a:t>Use the hue tool to create different colour versions of your photograph. For each version, use the snipping tool to snip, copy and paste on to an A3 Publisher page. Do this eight times to create a background.</a:t>
            </a:r>
          </a:p>
          <a:p>
            <a:pPr marL="514350" indent="-514350">
              <a:buAutoNum type="arabicPeriod"/>
            </a:pPr>
            <a:r>
              <a:rPr lang="en-GB" dirty="0">
                <a:latin typeface="Gill Sans MT" panose="020B0502020104020203" pitchFamily="34" charset="0"/>
              </a:rPr>
              <a:t>Print the background on A3 paper. </a:t>
            </a:r>
          </a:p>
          <a:p>
            <a:pPr marL="514350" indent="-514350">
              <a:buAutoNum type="arabicPeriod"/>
            </a:pPr>
            <a:r>
              <a:rPr lang="en-GB" dirty="0">
                <a:latin typeface="Gill Sans MT" panose="020B0502020104020203" pitchFamily="34" charset="0"/>
              </a:rPr>
              <a:t>Add coloured objects to the background and re-photograph. Tear holes/poke pencils through/scrunch/weave/roll…        be creative with your outcomes. </a:t>
            </a:r>
          </a:p>
          <a:p>
            <a:pPr marL="514350" indent="-514350">
              <a:buAutoNum type="arabicPeriod"/>
            </a:pPr>
            <a:endParaRPr lang="en-GB" dirty="0">
              <a:latin typeface="Gill Sans MT" panose="020B0502020104020203" pitchFamily="34" charset="0"/>
            </a:endParaRPr>
          </a:p>
          <a:p>
            <a:pPr marL="514350" indent="-514350">
              <a:buAutoNum type="alphaLcParenR"/>
            </a:pPr>
            <a:endParaRPr lang="en-GB" dirty="0">
              <a:latin typeface="Gill Sans MT" panose="020B0502020104020203" pitchFamily="34" charset="0"/>
            </a:endParaRPr>
          </a:p>
        </p:txBody>
      </p:sp>
      <p:sp>
        <p:nvSpPr>
          <p:cNvPr id="6" name="Text Box 2">
            <a:extLst>
              <a:ext uri="{FF2B5EF4-FFF2-40B4-BE49-F238E27FC236}">
                <a16:creationId xmlns:a16="http://schemas.microsoft.com/office/drawing/2014/main" id="{5A0A7BB2-B3A8-F47B-54B3-2ECE9DDEB20E}"/>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876341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25773" y="489098"/>
            <a:ext cx="9197657" cy="6264000"/>
          </a:xfrm>
          <a:prstGeom prst="rect">
            <a:avLst/>
          </a:prstGeom>
        </p:spPr>
      </p:pic>
      <p:sp>
        <p:nvSpPr>
          <p:cNvPr id="3" name="Text Box 2">
            <a:extLst>
              <a:ext uri="{FF2B5EF4-FFF2-40B4-BE49-F238E27FC236}">
                <a16:creationId xmlns:a16="http://schemas.microsoft.com/office/drawing/2014/main" id="{15FB0A5A-ED77-1D29-B68B-CD14FD789A95}"/>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098297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0711" y="563525"/>
            <a:ext cx="8960185" cy="5976000"/>
          </a:xfrm>
          <a:prstGeom prst="rect">
            <a:avLst/>
          </a:prstGeom>
        </p:spPr>
      </p:pic>
      <p:sp>
        <p:nvSpPr>
          <p:cNvPr id="3" name="Text Box 2">
            <a:extLst>
              <a:ext uri="{FF2B5EF4-FFF2-40B4-BE49-F238E27FC236}">
                <a16:creationId xmlns:a16="http://schemas.microsoft.com/office/drawing/2014/main" id="{45D103C7-7072-7DC1-0788-AA986B5BB8FC}"/>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1629746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05542" y="637955"/>
            <a:ext cx="4166399" cy="6048000"/>
          </a:xfrm>
          <a:prstGeom prst="rect">
            <a:avLst/>
          </a:prstGeom>
        </p:spPr>
      </p:pic>
      <p:sp>
        <p:nvSpPr>
          <p:cNvPr id="2" name="Text Box 2">
            <a:extLst>
              <a:ext uri="{FF2B5EF4-FFF2-40B4-BE49-F238E27FC236}">
                <a16:creationId xmlns:a16="http://schemas.microsoft.com/office/drawing/2014/main" id="{468C49C4-3C12-3CFC-FA8E-8A9B8FF15CAA}"/>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061789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30968" y="815862"/>
            <a:ext cx="3457366" cy="5904000"/>
          </a:xfrm>
          <a:prstGeom prst="rect">
            <a:avLst/>
          </a:prstGeom>
        </p:spPr>
      </p:pic>
      <p:sp>
        <p:nvSpPr>
          <p:cNvPr id="5" name="Text Box 2">
            <a:extLst>
              <a:ext uri="{FF2B5EF4-FFF2-40B4-BE49-F238E27FC236}">
                <a16:creationId xmlns:a16="http://schemas.microsoft.com/office/drawing/2014/main" id="{9BAF1C89-DB23-646C-61D5-DF46678F3D26}"/>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4067925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4566"/>
            <a:ext cx="8229600" cy="1143000"/>
          </a:xfrm>
        </p:spPr>
        <p:txBody>
          <a:bodyPr>
            <a:normAutofit/>
          </a:bodyPr>
          <a:lstStyle/>
          <a:p>
            <a:r>
              <a:rPr lang="en-GB" sz="3600" dirty="0">
                <a:latin typeface="Gill Sans MT" panose="020B0502020104020203" pitchFamily="34" charset="0"/>
              </a:rPr>
              <a:t>GCSE Photography Exam</a:t>
            </a:r>
          </a:p>
        </p:txBody>
      </p:sp>
      <p:pic>
        <p:nvPicPr>
          <p:cNvPr id="4" name="Picture 6" descr="Image result for daroo photography"/>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rot="5400000">
            <a:off x="279563" y="2349909"/>
            <a:ext cx="5683056" cy="302400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2" descr="Image result for antony gormley liverpool"/>
          <p:cNvSpPr>
            <a:spLocks noChangeAspect="1" noChangeArrowheads="1"/>
          </p:cNvSpPr>
          <p:nvPr/>
        </p:nvSpPr>
        <p:spPr bwMode="auto">
          <a:xfrm>
            <a:off x="15240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4714722" y="1049162"/>
            <a:ext cx="4982625" cy="1548000"/>
          </a:xfrm>
          <a:prstGeom prst="rect">
            <a:avLst/>
          </a:prstGeom>
          <a:ln>
            <a:noFill/>
          </a:ln>
          <a:effectLst>
            <a:outerShdw blurRad="292100" dist="139700" dir="2700000" algn="tl" rotWithShape="0">
              <a:srgbClr val="333333">
                <a:alpha val="65000"/>
              </a:srgbClr>
            </a:outerShdw>
          </a:effectLst>
        </p:spPr>
      </p:pic>
      <p:sp>
        <p:nvSpPr>
          <p:cNvPr id="7" name="AutoShape 4" descr="Image result for antony gormley liverpool"/>
          <p:cNvSpPr>
            <a:spLocks noChangeAspect="1" noChangeArrowheads="1"/>
          </p:cNvSpPr>
          <p:nvPr/>
        </p:nvSpPr>
        <p:spPr bwMode="auto">
          <a:xfrm>
            <a:off x="1541639" y="-81947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TextBox 8"/>
          <p:cNvSpPr txBox="1"/>
          <p:nvPr/>
        </p:nvSpPr>
        <p:spPr>
          <a:xfrm>
            <a:off x="1609091" y="0"/>
            <a:ext cx="923330" cy="6721450"/>
          </a:xfrm>
          <a:prstGeom prst="rect">
            <a:avLst/>
          </a:prstGeom>
          <a:noFill/>
        </p:spPr>
        <p:txBody>
          <a:bodyPr vert="vert270" wrap="square" rtlCol="0">
            <a:spAutoFit/>
          </a:bodyPr>
          <a:lstStyle/>
          <a:p>
            <a:r>
              <a:rPr lang="en-GB" sz="4800" dirty="0">
                <a:ln>
                  <a:solidFill>
                    <a:schemeClr val="bg1"/>
                  </a:solidFill>
                </a:ln>
              </a:rPr>
              <a:t>The Choice of Colour</a:t>
            </a:r>
          </a:p>
        </p:txBody>
      </p:sp>
      <p:pic>
        <p:nvPicPr>
          <p:cNvPr id="10" name="Picture 8" descr="Image result for jacob reischel"/>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714722" y="2598846"/>
            <a:ext cx="1637140" cy="2304000"/>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11" name="Picture 10" descr="Image result for martin par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390339" y="2597162"/>
            <a:ext cx="3761781" cy="2507854"/>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12" name="Picture 14" descr="Image result for alec soth"/>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7905694" y="4525450"/>
            <a:ext cx="2284903" cy="2196000"/>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13" name="Picture 12" descr="Image result for alec soth"/>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714722" y="4507434"/>
            <a:ext cx="3106083" cy="2196000"/>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 name="Text Box 2">
            <a:extLst>
              <a:ext uri="{FF2B5EF4-FFF2-40B4-BE49-F238E27FC236}">
                <a16:creationId xmlns:a16="http://schemas.microsoft.com/office/drawing/2014/main" id="{4CFD6FF3-3888-6817-2D1D-F4B42628971D}"/>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dirty="0">
                <a:solidFill>
                  <a:srgbClr val="FFFFFF"/>
                </a:solidFill>
                <a:effectLst/>
                <a:latin typeface="Arial" panose="020B0604020202020204" pitchFamily="34" charset="0"/>
                <a:ea typeface="Times New Roman" panose="02020603050405020304" pitchFamily="18" charset="0"/>
              </a:rPr>
              <a:t>HIAS MOODLE OPEN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915086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31644" y="643981"/>
            <a:ext cx="3361465" cy="6012000"/>
          </a:xfrm>
          <a:prstGeom prst="rect">
            <a:avLst/>
          </a:prstGeom>
        </p:spPr>
      </p:pic>
      <p:sp>
        <p:nvSpPr>
          <p:cNvPr id="5" name="Text Box 2">
            <a:extLst>
              <a:ext uri="{FF2B5EF4-FFF2-40B4-BE49-F238E27FC236}">
                <a16:creationId xmlns:a16="http://schemas.microsoft.com/office/drawing/2014/main" id="{6DC78EA8-091A-FFEF-D341-A3B9C2EFED91}"/>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2058832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87094" y="586341"/>
            <a:ext cx="3381594" cy="6048000"/>
          </a:xfrm>
          <a:prstGeom prst="rect">
            <a:avLst/>
          </a:prstGeom>
        </p:spPr>
      </p:pic>
      <p:sp>
        <p:nvSpPr>
          <p:cNvPr id="5" name="Text Box 2">
            <a:extLst>
              <a:ext uri="{FF2B5EF4-FFF2-40B4-BE49-F238E27FC236}">
                <a16:creationId xmlns:a16="http://schemas.microsoft.com/office/drawing/2014/main" id="{AC5FC674-2289-E04E-300B-072F9D4BC7D3}"/>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9226089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51826" y="574881"/>
            <a:ext cx="10268010" cy="5940000"/>
          </a:xfrm>
          <a:prstGeom prst="rect">
            <a:avLst/>
          </a:prstGeom>
        </p:spPr>
      </p:pic>
      <p:sp>
        <p:nvSpPr>
          <p:cNvPr id="2" name="Text Box 2">
            <a:extLst>
              <a:ext uri="{FF2B5EF4-FFF2-40B4-BE49-F238E27FC236}">
                <a16:creationId xmlns:a16="http://schemas.microsoft.com/office/drawing/2014/main" id="{DDB21E59-FDEB-202B-C639-D8092D2FB9AA}"/>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6337022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60796" y="846000"/>
            <a:ext cx="8296823" cy="6012000"/>
          </a:xfrm>
          <a:prstGeom prst="rect">
            <a:avLst/>
          </a:prstGeom>
        </p:spPr>
      </p:pic>
      <p:sp>
        <p:nvSpPr>
          <p:cNvPr id="5" name="Text Box 2">
            <a:extLst>
              <a:ext uri="{FF2B5EF4-FFF2-40B4-BE49-F238E27FC236}">
                <a16:creationId xmlns:a16="http://schemas.microsoft.com/office/drawing/2014/main" id="{3324BA4A-6733-4286-CE2B-F0989EE8F8FD}"/>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8538168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7524" y="728391"/>
            <a:ext cx="10473261" cy="5976000"/>
          </a:xfrm>
          <a:prstGeom prst="rect">
            <a:avLst/>
          </a:prstGeom>
        </p:spPr>
      </p:pic>
      <p:sp>
        <p:nvSpPr>
          <p:cNvPr id="2" name="Text Box 2">
            <a:extLst>
              <a:ext uri="{FF2B5EF4-FFF2-40B4-BE49-F238E27FC236}">
                <a16:creationId xmlns:a16="http://schemas.microsoft.com/office/drawing/2014/main" id="{A14D99DA-4940-A94A-BB32-63875A5C6598}"/>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5065924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51804" y="730187"/>
            <a:ext cx="10526885" cy="5904000"/>
          </a:xfrm>
          <a:prstGeom prst="rect">
            <a:avLst/>
          </a:prstGeom>
        </p:spPr>
      </p:pic>
      <p:sp>
        <p:nvSpPr>
          <p:cNvPr id="3" name="Text Box 2">
            <a:extLst>
              <a:ext uri="{FF2B5EF4-FFF2-40B4-BE49-F238E27FC236}">
                <a16:creationId xmlns:a16="http://schemas.microsoft.com/office/drawing/2014/main" id="{EE40ED61-3BA8-2CD0-432A-246ADE5E2C91}"/>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751333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68600" y="692891"/>
            <a:ext cx="10854800" cy="6084000"/>
          </a:xfrm>
          <a:prstGeom prst="rect">
            <a:avLst/>
          </a:prstGeom>
        </p:spPr>
      </p:pic>
      <p:sp>
        <p:nvSpPr>
          <p:cNvPr id="3" name="Text Box 2">
            <a:extLst>
              <a:ext uri="{FF2B5EF4-FFF2-40B4-BE49-F238E27FC236}">
                <a16:creationId xmlns:a16="http://schemas.microsoft.com/office/drawing/2014/main" id="{AD86F075-C353-1A7D-99B5-8E5C16AB79E2}"/>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dirty="0">
                <a:solidFill>
                  <a:srgbClr val="FFFFFF"/>
                </a:solidFill>
                <a:effectLst/>
                <a:latin typeface="Arial" panose="020B0604020202020204" pitchFamily="34" charset="0"/>
                <a:ea typeface="Times New Roman" panose="02020603050405020304" pitchFamily="18" charset="0"/>
              </a:rPr>
              <a:t>HIAS MOODLE OPEN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4825504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4738"/>
            <a:ext cx="10515600" cy="1325563"/>
          </a:xfrm>
        </p:spPr>
        <p:txBody>
          <a:bodyPr>
            <a:normAutofit/>
          </a:bodyPr>
          <a:lstStyle/>
          <a:p>
            <a:pPr algn="ctr"/>
            <a:r>
              <a:rPr lang="en-GB" b="1" dirty="0"/>
              <a:t>Cross Polarisation Photography</a:t>
            </a:r>
            <a:endParaRPr lang="en-GB"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94708" y="1480301"/>
            <a:ext cx="7602583" cy="4793064"/>
          </a:xfrm>
          <a:prstGeom prst="rect">
            <a:avLst/>
          </a:prstGeom>
          <a:ln>
            <a:noFill/>
          </a:ln>
          <a:effectLst>
            <a:outerShdw blurRad="292100" dist="139700" dir="2700000" algn="tl" rotWithShape="0">
              <a:srgbClr val="333333">
                <a:alpha val="65000"/>
              </a:srgbClr>
            </a:outerShdw>
          </a:effectLst>
        </p:spPr>
      </p:pic>
      <p:sp>
        <p:nvSpPr>
          <p:cNvPr id="3" name="Text Box 2">
            <a:extLst>
              <a:ext uri="{FF2B5EF4-FFF2-40B4-BE49-F238E27FC236}">
                <a16:creationId xmlns:a16="http://schemas.microsoft.com/office/drawing/2014/main" id="{03CC190F-EBDA-29E2-8C4B-36507F6FAC9C}"/>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5588125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200" b="1" dirty="0"/>
              <a:t>Cross Polarisation Photography</a:t>
            </a:r>
            <a:endParaRPr lang="en-GB" sz="3200"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a:hlinkClick r:id="rId2"/>
              </a:rPr>
              <a:t>https://digital-photography-school.com/make-funky-images-plastic-objects-polarizing-filter/</a:t>
            </a:r>
            <a:endParaRPr lang="en-GB" dirty="0"/>
          </a:p>
          <a:p>
            <a:pPr marL="0" indent="0">
              <a:buNone/>
            </a:pPr>
            <a:endParaRPr lang="en-GB" dirty="0"/>
          </a:p>
          <a:p>
            <a:pPr marL="0" indent="0">
              <a:buNone/>
            </a:pPr>
            <a:r>
              <a:rPr lang="en-GB" dirty="0"/>
              <a:t>Task One: Copy and paste the hyperlink above on to your task bar. </a:t>
            </a:r>
          </a:p>
          <a:p>
            <a:pPr marL="0" indent="0">
              <a:buNone/>
            </a:pPr>
            <a:r>
              <a:rPr lang="en-GB" dirty="0"/>
              <a:t>Task Two: How does this method of photography work? Read and make a step by step guide, based on the information on the website above. Do this task on a new PowerPoint slide/s</a:t>
            </a:r>
          </a:p>
          <a:p>
            <a:pPr marL="0" indent="0">
              <a:buNone/>
            </a:pPr>
            <a:r>
              <a:rPr lang="en-GB" dirty="0"/>
              <a:t>Task Three: Google ‘cross polarisation photography’ and produce a mood board of images. </a:t>
            </a:r>
          </a:p>
          <a:p>
            <a:pPr marL="0" indent="0">
              <a:buNone/>
            </a:pPr>
            <a:r>
              <a:rPr lang="en-GB" dirty="0"/>
              <a:t>Task Four: Plan a set of photographs for next lesson. Think about the plastic object you are going to bring in and how you are going to compose your photograph. </a:t>
            </a:r>
          </a:p>
        </p:txBody>
      </p:sp>
      <p:sp>
        <p:nvSpPr>
          <p:cNvPr id="6" name="Text Box 2">
            <a:extLst>
              <a:ext uri="{FF2B5EF4-FFF2-40B4-BE49-F238E27FC236}">
                <a16:creationId xmlns:a16="http://schemas.microsoft.com/office/drawing/2014/main" id="{1E44CA96-5656-A728-FF2A-A8BC50220093}"/>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42575796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73007" y="446567"/>
            <a:ext cx="7287334" cy="6228000"/>
          </a:xfrm>
          <a:prstGeom prst="rect">
            <a:avLst/>
          </a:prstGeom>
        </p:spPr>
      </p:pic>
      <p:sp>
        <p:nvSpPr>
          <p:cNvPr id="2" name="Text Box 2">
            <a:extLst>
              <a:ext uri="{FF2B5EF4-FFF2-40B4-BE49-F238E27FC236}">
                <a16:creationId xmlns:a16="http://schemas.microsoft.com/office/drawing/2014/main" id="{F0200717-5CEC-F49A-8E8D-AFEFD72105C4}"/>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725540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5427" y="372160"/>
            <a:ext cx="8229600" cy="1143000"/>
          </a:xfrm>
        </p:spPr>
        <p:txBody>
          <a:bodyPr>
            <a:normAutofit/>
          </a:bodyPr>
          <a:lstStyle/>
          <a:p>
            <a:r>
              <a:rPr lang="en-GB" sz="3600" dirty="0">
                <a:latin typeface="Gill Sans MT" panose="020B0502020104020203" pitchFamily="34" charset="0"/>
              </a:rPr>
              <a:t>GCSE Photography: The Choice of Colour</a:t>
            </a:r>
          </a:p>
        </p:txBody>
      </p:sp>
      <p:sp>
        <p:nvSpPr>
          <p:cNvPr id="4" name="Content Placeholder 3"/>
          <p:cNvSpPr>
            <a:spLocks noGrp="1"/>
          </p:cNvSpPr>
          <p:nvPr>
            <p:ph idx="1"/>
          </p:nvPr>
        </p:nvSpPr>
        <p:spPr>
          <a:xfrm>
            <a:off x="1497874" y="1527944"/>
            <a:ext cx="9196252" cy="4351338"/>
          </a:xfrm>
        </p:spPr>
        <p:txBody>
          <a:bodyPr/>
          <a:lstStyle/>
          <a:p>
            <a:pPr marL="0" indent="0">
              <a:buNone/>
            </a:pPr>
            <a:r>
              <a:rPr lang="en-GB" dirty="0"/>
              <a:t>For this project, you will be looking at </a:t>
            </a:r>
            <a:r>
              <a:rPr lang="en-GB" b="1" u="sng" dirty="0"/>
              <a:t>The</a:t>
            </a:r>
            <a:r>
              <a:rPr lang="en-GB" u="sng" dirty="0"/>
              <a:t> </a:t>
            </a:r>
            <a:r>
              <a:rPr lang="en-GB" b="1" u="sng" dirty="0"/>
              <a:t>Choice of</a:t>
            </a:r>
            <a:r>
              <a:rPr lang="en-GB" u="sng" dirty="0"/>
              <a:t> </a:t>
            </a:r>
            <a:r>
              <a:rPr lang="en-GB" b="1" u="sng" dirty="0"/>
              <a:t>Colour</a:t>
            </a:r>
            <a:r>
              <a:rPr lang="en-GB" dirty="0"/>
              <a:t>,  in terms of:</a:t>
            </a:r>
          </a:p>
          <a:p>
            <a:pPr marL="0" indent="0">
              <a:buNone/>
            </a:pPr>
            <a:r>
              <a:rPr lang="en-GB" b="1" dirty="0"/>
              <a:t>Still Life </a:t>
            </a:r>
            <a:r>
              <a:rPr lang="en-GB" dirty="0"/>
              <a:t>(</a:t>
            </a:r>
            <a:r>
              <a:rPr lang="en-GB" dirty="0" err="1"/>
              <a:t>Daroo</a:t>
            </a:r>
            <a:r>
              <a:rPr lang="en-GB" dirty="0"/>
              <a:t> Photography/Jacob </a:t>
            </a:r>
            <a:r>
              <a:rPr lang="en-GB" dirty="0" err="1"/>
              <a:t>Reichel</a:t>
            </a:r>
            <a:r>
              <a:rPr lang="en-GB" dirty="0"/>
              <a:t>/Matt Russell)</a:t>
            </a:r>
          </a:p>
          <a:p>
            <a:pPr marL="0" indent="0">
              <a:buNone/>
            </a:pPr>
            <a:r>
              <a:rPr lang="en-GB" b="1" dirty="0"/>
              <a:t>Portraiture</a:t>
            </a:r>
            <a:r>
              <a:rPr lang="en-GB" dirty="0"/>
              <a:t>/</a:t>
            </a:r>
            <a:r>
              <a:rPr lang="en-GB" b="1" dirty="0"/>
              <a:t>Documentary </a:t>
            </a:r>
            <a:r>
              <a:rPr lang="en-GB" dirty="0"/>
              <a:t>(Martin Parr/Alec </a:t>
            </a:r>
            <a:r>
              <a:rPr lang="en-GB" dirty="0" err="1"/>
              <a:t>Soth</a:t>
            </a:r>
            <a:r>
              <a:rPr lang="en-GB" dirty="0"/>
              <a:t>) </a:t>
            </a:r>
          </a:p>
          <a:p>
            <a:pPr marL="0" indent="0">
              <a:buNone/>
            </a:pPr>
            <a:r>
              <a:rPr lang="en-GB" b="1" dirty="0"/>
              <a:t>Your own choice of Photographer and Response (Mock Exam)</a:t>
            </a:r>
          </a:p>
        </p:txBody>
      </p:sp>
      <p:sp>
        <p:nvSpPr>
          <p:cNvPr id="3" name="Text Box 2">
            <a:extLst>
              <a:ext uri="{FF2B5EF4-FFF2-40B4-BE49-F238E27FC236}">
                <a16:creationId xmlns:a16="http://schemas.microsoft.com/office/drawing/2014/main" id="{79BDF335-C1DB-6FBB-6D84-3643B0124255}"/>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1812656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74189" y="564583"/>
            <a:ext cx="9031937" cy="6120000"/>
          </a:xfrm>
          <a:prstGeom prst="rect">
            <a:avLst/>
          </a:prstGeom>
        </p:spPr>
      </p:pic>
      <p:sp>
        <p:nvSpPr>
          <p:cNvPr id="3" name="Text Box 2">
            <a:extLst>
              <a:ext uri="{FF2B5EF4-FFF2-40B4-BE49-F238E27FC236}">
                <a16:creationId xmlns:a16="http://schemas.microsoft.com/office/drawing/2014/main" id="{7343F33C-4C0D-19B0-8515-E2E63C559605}"/>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3293210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43551" y="574159"/>
            <a:ext cx="4554813" cy="5940000"/>
          </a:xfrm>
          <a:prstGeom prst="rect">
            <a:avLst/>
          </a:prstGeom>
        </p:spPr>
      </p:pic>
      <p:sp>
        <p:nvSpPr>
          <p:cNvPr id="2" name="Text Box 2">
            <a:extLst>
              <a:ext uri="{FF2B5EF4-FFF2-40B4-BE49-F238E27FC236}">
                <a16:creationId xmlns:a16="http://schemas.microsoft.com/office/drawing/2014/main" id="{5410844A-3EFC-151E-996C-453495717977}"/>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3169007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702221" y="538162"/>
            <a:ext cx="6245869" cy="6048000"/>
          </a:xfrm>
          <a:prstGeom prst="rect">
            <a:avLst/>
          </a:prstGeom>
        </p:spPr>
      </p:pic>
      <p:sp>
        <p:nvSpPr>
          <p:cNvPr id="3" name="Text Box 2">
            <a:extLst>
              <a:ext uri="{FF2B5EF4-FFF2-40B4-BE49-F238E27FC236}">
                <a16:creationId xmlns:a16="http://schemas.microsoft.com/office/drawing/2014/main" id="{B63069A1-956D-E127-090E-1EBF145AC859}"/>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1160246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6200000">
            <a:off x="2480150" y="1573402"/>
            <a:ext cx="5985958" cy="3924000"/>
          </a:xfrm>
          <a:prstGeom prst="rect">
            <a:avLst/>
          </a:prstGeom>
        </p:spPr>
      </p:pic>
      <p:sp>
        <p:nvSpPr>
          <p:cNvPr id="2" name="Text Box 2">
            <a:extLst>
              <a:ext uri="{FF2B5EF4-FFF2-40B4-BE49-F238E27FC236}">
                <a16:creationId xmlns:a16="http://schemas.microsoft.com/office/drawing/2014/main" id="{DB584CE2-DCE8-CE7A-B2A8-221388810169}"/>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6712361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6190" y="1032331"/>
            <a:ext cx="8229600" cy="7425869"/>
          </a:xfrm>
        </p:spPr>
        <p:txBody>
          <a:bodyPr>
            <a:normAutofit fontScale="62500" lnSpcReduction="20000"/>
          </a:bodyPr>
          <a:lstStyle/>
          <a:p>
            <a:pPr marL="0" indent="0">
              <a:buNone/>
            </a:pPr>
            <a:r>
              <a:rPr lang="en-GB" dirty="0">
                <a:latin typeface="Gill Sans MT" panose="020B0502020104020203" pitchFamily="34" charset="0"/>
              </a:rPr>
              <a:t>Task List for Today: STILL LIFE PHOTOGRAPHY</a:t>
            </a:r>
          </a:p>
          <a:p>
            <a:pPr marL="514350" indent="-514350">
              <a:buAutoNum type="arabicPeriod"/>
            </a:pPr>
            <a:r>
              <a:rPr lang="en-GB" dirty="0">
                <a:latin typeface="Gill Sans MT" panose="020B0502020104020203" pitchFamily="34" charset="0"/>
              </a:rPr>
              <a:t>Complete your </a:t>
            </a:r>
            <a:r>
              <a:rPr lang="en-GB" dirty="0" err="1">
                <a:latin typeface="Gill Sans MT" panose="020B0502020104020203" pitchFamily="34" charset="0"/>
              </a:rPr>
              <a:t>Daroo</a:t>
            </a:r>
            <a:r>
              <a:rPr lang="en-GB" dirty="0">
                <a:latin typeface="Gill Sans MT" panose="020B0502020104020203" pitchFamily="34" charset="0"/>
              </a:rPr>
              <a:t> Photography response:</a:t>
            </a:r>
          </a:p>
          <a:p>
            <a:pPr marL="0" indent="0">
              <a:buNone/>
            </a:pPr>
            <a:r>
              <a:rPr lang="en-GB" dirty="0">
                <a:latin typeface="Gill Sans MT" panose="020B0502020104020203" pitchFamily="34" charset="0"/>
              </a:rPr>
              <a:t>	Artist research: Mind Map/Mood Board/Critical Analysis </a:t>
            </a:r>
          </a:p>
          <a:p>
            <a:pPr marL="0" indent="0">
              <a:buNone/>
            </a:pPr>
            <a:r>
              <a:rPr lang="en-GB" dirty="0">
                <a:latin typeface="Gill Sans MT" panose="020B0502020104020203" pitchFamily="34" charset="0"/>
              </a:rPr>
              <a:t>	Planning a set of photographs</a:t>
            </a:r>
          </a:p>
          <a:p>
            <a:pPr marL="0" indent="0">
              <a:buNone/>
            </a:pPr>
            <a:r>
              <a:rPr lang="en-GB" dirty="0">
                <a:latin typeface="Gill Sans MT" panose="020B0502020104020203" pitchFamily="34" charset="0"/>
              </a:rPr>
              <a:t>	Still life colour photographs (15-20) as a thumbnail set. </a:t>
            </a:r>
          </a:p>
          <a:p>
            <a:pPr marL="0" indent="0">
              <a:buNone/>
            </a:pPr>
            <a:r>
              <a:rPr lang="en-GB" dirty="0">
                <a:latin typeface="Gill Sans MT" panose="020B0502020104020203" pitchFamily="34" charset="0"/>
              </a:rPr>
              <a:t>	Select and Reject one.</a:t>
            </a:r>
          </a:p>
          <a:p>
            <a:pPr marL="0" indent="0">
              <a:buNone/>
            </a:pPr>
            <a:r>
              <a:rPr lang="en-GB" dirty="0">
                <a:latin typeface="Gill Sans MT" panose="020B0502020104020203" pitchFamily="34" charset="0"/>
              </a:rPr>
              <a:t>	Editing using Photoshop/Affinity Photo.</a:t>
            </a:r>
          </a:p>
          <a:p>
            <a:pPr marL="0" indent="0">
              <a:buNone/>
            </a:pPr>
            <a:r>
              <a:rPr lang="en-GB" dirty="0">
                <a:latin typeface="Gill Sans MT" panose="020B0502020104020203" pitchFamily="34" charset="0"/>
              </a:rPr>
              <a:t>	Present final piece.</a:t>
            </a:r>
          </a:p>
          <a:p>
            <a:pPr marL="0" indent="0">
              <a:buNone/>
            </a:pPr>
            <a:r>
              <a:rPr lang="en-GB" dirty="0">
                <a:latin typeface="Gill Sans MT" panose="020B0502020104020203" pitchFamily="34" charset="0"/>
              </a:rPr>
              <a:t>	Make background by changing the hue and repeat copying.</a:t>
            </a:r>
          </a:p>
          <a:p>
            <a:pPr marL="0" indent="0">
              <a:buNone/>
            </a:pPr>
            <a:r>
              <a:rPr lang="en-GB" dirty="0">
                <a:latin typeface="Gill Sans MT" panose="020B0502020104020203" pitchFamily="34" charset="0"/>
              </a:rPr>
              <a:t>	Set of photos using the background.</a:t>
            </a:r>
          </a:p>
          <a:p>
            <a:pPr marL="0" indent="0">
              <a:buNone/>
            </a:pPr>
            <a:r>
              <a:rPr lang="en-GB" dirty="0">
                <a:latin typeface="Gill Sans MT" panose="020B0502020104020203" pitchFamily="34" charset="0"/>
              </a:rPr>
              <a:t> 	Select and Reject one.</a:t>
            </a:r>
          </a:p>
          <a:p>
            <a:pPr marL="0" indent="0">
              <a:buNone/>
            </a:pPr>
            <a:r>
              <a:rPr lang="en-GB" dirty="0">
                <a:latin typeface="Gill Sans MT" panose="020B0502020104020203" pitchFamily="34" charset="0"/>
              </a:rPr>
              <a:t>	Editing using Photoshop/Affinity Photo.</a:t>
            </a:r>
          </a:p>
          <a:p>
            <a:pPr marL="0" indent="0">
              <a:buNone/>
            </a:pPr>
            <a:r>
              <a:rPr lang="en-GB" dirty="0">
                <a:latin typeface="Gill Sans MT" panose="020B0502020104020203" pitchFamily="34" charset="0"/>
              </a:rPr>
              <a:t>	Present final piece.</a:t>
            </a:r>
          </a:p>
          <a:p>
            <a:pPr marL="0" indent="0">
              <a:buNone/>
            </a:pPr>
            <a:r>
              <a:rPr lang="en-GB" dirty="0">
                <a:latin typeface="Gill Sans MT" panose="020B0502020104020203" pitchFamily="34" charset="0"/>
              </a:rPr>
              <a:t>	Cross Polarisation photos.</a:t>
            </a:r>
          </a:p>
          <a:p>
            <a:pPr marL="0" indent="0">
              <a:buNone/>
            </a:pPr>
            <a:r>
              <a:rPr lang="en-GB" dirty="0">
                <a:latin typeface="Gill Sans MT" panose="020B0502020104020203" pitchFamily="34" charset="0"/>
              </a:rPr>
              <a:t>	Select and Reject one.</a:t>
            </a:r>
          </a:p>
          <a:p>
            <a:pPr marL="0" indent="0">
              <a:buNone/>
            </a:pPr>
            <a:r>
              <a:rPr lang="en-GB" dirty="0">
                <a:latin typeface="Gill Sans MT" panose="020B0502020104020203" pitchFamily="34" charset="0"/>
              </a:rPr>
              <a:t>	Editing using Photoshop/Affinity Photo.</a:t>
            </a:r>
          </a:p>
          <a:p>
            <a:pPr marL="0" indent="0">
              <a:buNone/>
            </a:pPr>
            <a:r>
              <a:rPr lang="en-GB" dirty="0">
                <a:latin typeface="Gill Sans MT" panose="020B0502020104020203" pitchFamily="34" charset="0"/>
              </a:rPr>
              <a:t>	Present all final pieces. Compare and select best photo</a:t>
            </a:r>
          </a:p>
          <a:p>
            <a:pPr marL="0" indent="0">
              <a:buNone/>
            </a:pPr>
            <a:endParaRPr lang="en-GB" dirty="0">
              <a:latin typeface="Gill Sans MT" panose="020B0502020104020203" pitchFamily="34" charset="0"/>
            </a:endParaRPr>
          </a:p>
          <a:p>
            <a:pPr marL="0" indent="0">
              <a:buNone/>
            </a:pPr>
            <a:r>
              <a:rPr lang="en-GB" dirty="0">
                <a:latin typeface="Gill Sans MT" panose="020B0502020104020203" pitchFamily="34" charset="0"/>
              </a:rPr>
              <a:t>	</a:t>
            </a:r>
          </a:p>
          <a:p>
            <a:pPr marL="0" indent="0">
              <a:buNone/>
            </a:pPr>
            <a:endParaRPr lang="en-GB" dirty="0">
              <a:latin typeface="Gill Sans MT" panose="020B0502020104020203" pitchFamily="34" charset="0"/>
            </a:endParaRPr>
          </a:p>
          <a:p>
            <a:pPr marL="0" indent="0">
              <a:buNone/>
            </a:pPr>
            <a:r>
              <a:rPr lang="en-GB" dirty="0">
                <a:latin typeface="Gill Sans MT" panose="020B0502020104020203" pitchFamily="34" charset="0"/>
              </a:rPr>
              <a:t>	</a:t>
            </a:r>
          </a:p>
          <a:p>
            <a:pPr marL="0" indent="0">
              <a:buNone/>
            </a:pPr>
            <a:endParaRPr lang="en-GB" dirty="0">
              <a:latin typeface="Gill Sans MT" panose="020B0502020104020203" pitchFamily="34" charset="0"/>
            </a:endParaRPr>
          </a:p>
          <a:p>
            <a:pPr marL="0" indent="0">
              <a:buNone/>
            </a:pPr>
            <a:r>
              <a:rPr lang="en-GB" dirty="0">
                <a:latin typeface="Gill Sans MT" panose="020B0502020104020203" pitchFamily="34" charset="0"/>
              </a:rPr>
              <a:t>		</a:t>
            </a:r>
          </a:p>
        </p:txBody>
      </p:sp>
      <p:sp>
        <p:nvSpPr>
          <p:cNvPr id="7" name="Title 1"/>
          <p:cNvSpPr>
            <a:spLocks noGrp="1"/>
          </p:cNvSpPr>
          <p:nvPr>
            <p:ph type="title"/>
          </p:nvPr>
        </p:nvSpPr>
        <p:spPr>
          <a:xfrm>
            <a:off x="1978011" y="283028"/>
            <a:ext cx="8229600" cy="859971"/>
          </a:xfrm>
        </p:spPr>
        <p:txBody>
          <a:bodyPr>
            <a:normAutofit/>
          </a:bodyPr>
          <a:lstStyle/>
          <a:p>
            <a:r>
              <a:rPr lang="en-GB" sz="3600" dirty="0">
                <a:latin typeface="Gill Sans MT" panose="020B0502020104020203" pitchFamily="34" charset="0"/>
              </a:rPr>
              <a:t>GCSE Photography: The Choice of Colour</a:t>
            </a:r>
          </a:p>
        </p:txBody>
      </p:sp>
      <p:sp>
        <p:nvSpPr>
          <p:cNvPr id="2" name="Rectangle 1"/>
          <p:cNvSpPr/>
          <p:nvPr/>
        </p:nvSpPr>
        <p:spPr>
          <a:xfrm>
            <a:off x="2634343" y="1665514"/>
            <a:ext cx="5606143" cy="189411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8" name="Rectangle 7"/>
          <p:cNvSpPr/>
          <p:nvPr/>
        </p:nvSpPr>
        <p:spPr>
          <a:xfrm>
            <a:off x="2634343" y="3559630"/>
            <a:ext cx="5606143" cy="1567542"/>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2634343" y="5127172"/>
            <a:ext cx="5606143" cy="1447799"/>
          </a:xfrm>
          <a:prstGeom prst="rect">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rot="16200000">
            <a:off x="5909087" y="3796314"/>
            <a:ext cx="5203371" cy="353943"/>
          </a:xfrm>
          <a:prstGeom prst="rect">
            <a:avLst/>
          </a:prstGeom>
          <a:noFill/>
        </p:spPr>
        <p:txBody>
          <a:bodyPr wrap="square" rtlCol="0">
            <a:spAutoFit/>
          </a:bodyPr>
          <a:lstStyle/>
          <a:p>
            <a:r>
              <a:rPr lang="en-GB" sz="1700" dirty="0">
                <a:latin typeface="Gill Sans MT" panose="020B0502020104020203" pitchFamily="34" charset="0"/>
              </a:rPr>
              <a:t>REMEMBER TO SNIP/PRINT SCREEN YOUR STAGES</a:t>
            </a:r>
          </a:p>
        </p:txBody>
      </p:sp>
      <p:sp>
        <p:nvSpPr>
          <p:cNvPr id="5" name="Text Box 2">
            <a:extLst>
              <a:ext uri="{FF2B5EF4-FFF2-40B4-BE49-F238E27FC236}">
                <a16:creationId xmlns:a16="http://schemas.microsoft.com/office/drawing/2014/main" id="{A42E0039-6B72-4799-CA9F-F1357A217C6F}"/>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41377774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14221" y="3503588"/>
            <a:ext cx="5100636" cy="3165912"/>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05854" y="639082"/>
            <a:ext cx="3879860" cy="2609105"/>
          </a:xfrm>
          <a:prstGeom prst="rect">
            <a:avLst/>
          </a:prstGeom>
          <a:ln w="28575">
            <a:solidFill>
              <a:schemeClr val="tx1"/>
            </a:solid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14221" y="639083"/>
            <a:ext cx="1936011" cy="2609105"/>
          </a:xfrm>
          <a:prstGeom prst="rect">
            <a:avLst/>
          </a:prstGeom>
          <a:ln w="28575">
            <a:solidFill>
              <a:schemeClr val="tx1"/>
            </a:solid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5"/>
          <a:stretch>
            <a:fillRect/>
          </a:stretch>
        </p:blipFill>
        <p:spPr>
          <a:xfrm>
            <a:off x="1306286" y="602931"/>
            <a:ext cx="3298825" cy="6066569"/>
          </a:xfrm>
          <a:prstGeom prst="rect">
            <a:avLst/>
          </a:prstGeom>
          <a:ln w="28575">
            <a:solidFill>
              <a:schemeClr val="tx1"/>
            </a:solidFill>
          </a:ln>
          <a:effectLst>
            <a:outerShdw blurRad="292100" dist="139700" dir="2700000" algn="tl" rotWithShape="0">
              <a:srgbClr val="333333">
                <a:alpha val="65000"/>
              </a:srgbClr>
            </a:outerShdw>
          </a:effectLst>
        </p:spPr>
      </p:pic>
      <p:sp>
        <p:nvSpPr>
          <p:cNvPr id="2" name="Text Box 2">
            <a:extLst>
              <a:ext uri="{FF2B5EF4-FFF2-40B4-BE49-F238E27FC236}">
                <a16:creationId xmlns:a16="http://schemas.microsoft.com/office/drawing/2014/main" id="{96A99768-96FD-5589-5F44-2D22FBF4C9EF}"/>
              </a:ext>
            </a:extLst>
          </p:cNvPr>
          <p:cNvSpPr txBox="1">
            <a:spLocks noChangeArrowheads="1"/>
          </p:cNvSpPr>
          <p:nvPr/>
        </p:nvSpPr>
        <p:spPr bwMode="auto">
          <a:xfrm>
            <a:off x="0" y="-5376"/>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5840245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2966" y="1032332"/>
            <a:ext cx="4314022" cy="5200517"/>
          </a:xfrm>
        </p:spPr>
        <p:txBody>
          <a:bodyPr>
            <a:normAutofit fontScale="92500" lnSpcReduction="10000"/>
          </a:bodyPr>
          <a:lstStyle/>
          <a:p>
            <a:pPr marL="0" indent="0">
              <a:buNone/>
            </a:pPr>
            <a:r>
              <a:rPr lang="en-GB" b="1" dirty="0"/>
              <a:t>Portraiture:</a:t>
            </a:r>
          </a:p>
          <a:p>
            <a:pPr marL="0" indent="0">
              <a:buNone/>
            </a:pPr>
            <a:r>
              <a:rPr lang="en-GB" b="1" dirty="0"/>
              <a:t>Surreal Fashion Photography</a:t>
            </a:r>
          </a:p>
          <a:p>
            <a:pPr marL="0" indent="0">
              <a:buNone/>
            </a:pPr>
            <a:r>
              <a:rPr lang="en-GB" dirty="0"/>
              <a:t>Surreal means strange/unbelievable/  dreamlike. </a:t>
            </a:r>
          </a:p>
          <a:p>
            <a:pPr marL="0" indent="0">
              <a:buNone/>
            </a:pPr>
            <a:r>
              <a:rPr lang="en-GB" dirty="0"/>
              <a:t>I would like you to create a </a:t>
            </a:r>
            <a:r>
              <a:rPr lang="en-GB" b="1" dirty="0"/>
              <a:t>surreal fashion photograph</a:t>
            </a:r>
            <a:r>
              <a:rPr lang="en-GB" dirty="0"/>
              <a:t>, using a </a:t>
            </a:r>
            <a:r>
              <a:rPr lang="en-GB" b="1" dirty="0"/>
              <a:t>photograph of a polystyrene head</a:t>
            </a:r>
            <a:r>
              <a:rPr lang="en-GB" dirty="0"/>
              <a:t>, which you will </a:t>
            </a:r>
            <a:r>
              <a:rPr lang="en-GB" b="1" dirty="0"/>
              <a:t>decorate with colouring pencils</a:t>
            </a:r>
            <a:r>
              <a:rPr lang="en-GB" dirty="0"/>
              <a:t>. You will then use this photograph to create a </a:t>
            </a:r>
            <a:r>
              <a:rPr lang="en-GB" b="1" dirty="0"/>
              <a:t>fashion photograph from a magazine</a:t>
            </a:r>
            <a:r>
              <a:rPr lang="en-GB" dirty="0"/>
              <a:t>.  </a:t>
            </a:r>
          </a:p>
          <a:p>
            <a:pPr marL="0" indent="0">
              <a:buNone/>
            </a:pPr>
            <a:endParaRPr lang="en-GB" dirty="0">
              <a:latin typeface="Gill Sans MT" panose="020B0502020104020203" pitchFamily="34" charset="0"/>
            </a:endParaRPr>
          </a:p>
        </p:txBody>
      </p:sp>
      <p:sp>
        <p:nvSpPr>
          <p:cNvPr id="7" name="Title 1"/>
          <p:cNvSpPr>
            <a:spLocks noGrp="1"/>
          </p:cNvSpPr>
          <p:nvPr>
            <p:ph type="title"/>
          </p:nvPr>
        </p:nvSpPr>
        <p:spPr>
          <a:xfrm>
            <a:off x="1978011" y="285008"/>
            <a:ext cx="8229600" cy="857992"/>
          </a:xfrm>
        </p:spPr>
        <p:txBody>
          <a:bodyPr>
            <a:normAutofit/>
          </a:bodyPr>
          <a:lstStyle/>
          <a:p>
            <a:r>
              <a:rPr lang="en-GB" sz="3600" dirty="0">
                <a:latin typeface="Gill Sans MT" panose="020B0502020104020203" pitchFamily="34" charset="0"/>
              </a:rPr>
              <a:t>GCSE Photography: The Choice of Colour</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2811" y="1032332"/>
            <a:ext cx="5486205" cy="5443210"/>
          </a:xfrm>
          <a:prstGeom prst="rect">
            <a:avLst/>
          </a:prstGeom>
        </p:spPr>
      </p:pic>
      <p:sp>
        <p:nvSpPr>
          <p:cNvPr id="2" name="Text Box 2">
            <a:extLst>
              <a:ext uri="{FF2B5EF4-FFF2-40B4-BE49-F238E27FC236}">
                <a16:creationId xmlns:a16="http://schemas.microsoft.com/office/drawing/2014/main" id="{716DECA7-FBFD-161B-1350-909B3BCC8962}"/>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8860432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981200" y="286755"/>
            <a:ext cx="8229600" cy="1143000"/>
          </a:xfrm>
        </p:spPr>
        <p:txBody>
          <a:bodyPr>
            <a:normAutofit/>
          </a:bodyPr>
          <a:lstStyle/>
          <a:p>
            <a:r>
              <a:rPr lang="en-GB" sz="3600" dirty="0">
                <a:latin typeface="Gill Sans MT" panose="020B0502020104020203" pitchFamily="34" charset="0"/>
              </a:rPr>
              <a:t>GCSE Photography: The Choice of Colour</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50793" y="1344350"/>
            <a:ext cx="2857826" cy="4915462"/>
          </a:xfrm>
          <a:prstGeom prst="rect">
            <a:avLst/>
          </a:prstGeom>
        </p:spPr>
      </p:pic>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l="11712" t="3148"/>
          <a:stretch/>
        </p:blipFill>
        <p:spPr>
          <a:xfrm>
            <a:off x="1416184" y="1344350"/>
            <a:ext cx="2789855" cy="4879911"/>
          </a:xfrm>
          <a:prstGeom prst="rect">
            <a:avLst/>
          </a:prstGeom>
        </p:spPr>
      </p:pic>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53373" y="1344350"/>
            <a:ext cx="2717474" cy="4905390"/>
          </a:xfrm>
          <a:prstGeom prst="rect">
            <a:avLst/>
          </a:prstGeom>
          <a:ln w="28575">
            <a:solidFill>
              <a:schemeClr val="tx1"/>
            </a:solidFill>
          </a:ln>
          <a:effectLst>
            <a:outerShdw blurRad="292100" dist="139700" dir="2700000" algn="tl" rotWithShape="0">
              <a:srgbClr val="333333">
                <a:alpha val="65000"/>
              </a:srgbClr>
            </a:outerShdw>
          </a:effectLst>
        </p:spPr>
      </p:pic>
      <p:sp>
        <p:nvSpPr>
          <p:cNvPr id="3" name="Text Box 2">
            <a:extLst>
              <a:ext uri="{FF2B5EF4-FFF2-40B4-BE49-F238E27FC236}">
                <a16:creationId xmlns:a16="http://schemas.microsoft.com/office/drawing/2014/main" id="{70053EEF-AA51-AA94-4681-7630AE6F8392}"/>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7568730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6190" y="1032332"/>
            <a:ext cx="8229600" cy="4525963"/>
          </a:xfrm>
        </p:spPr>
        <p:txBody>
          <a:bodyPr/>
          <a:lstStyle/>
          <a:p>
            <a:pPr marL="0" indent="0">
              <a:buNone/>
            </a:pPr>
            <a:r>
              <a:rPr lang="en-GB" dirty="0"/>
              <a:t>Original</a:t>
            </a:r>
          </a:p>
          <a:p>
            <a:pPr marL="0" indent="0">
              <a:buNone/>
            </a:pPr>
            <a:endParaRPr lang="en-GB" dirty="0">
              <a:latin typeface="Gill Sans MT" panose="020B0502020104020203" pitchFamily="34" charset="0"/>
            </a:endParaRPr>
          </a:p>
        </p:txBody>
      </p:sp>
      <p:sp>
        <p:nvSpPr>
          <p:cNvPr id="7" name="Title 1"/>
          <p:cNvSpPr>
            <a:spLocks noGrp="1"/>
          </p:cNvSpPr>
          <p:nvPr>
            <p:ph type="title"/>
          </p:nvPr>
        </p:nvSpPr>
        <p:spPr>
          <a:xfrm>
            <a:off x="1978011" y="372160"/>
            <a:ext cx="8229600" cy="770840"/>
          </a:xfrm>
        </p:spPr>
        <p:txBody>
          <a:bodyPr>
            <a:normAutofit/>
          </a:bodyPr>
          <a:lstStyle/>
          <a:p>
            <a:r>
              <a:rPr lang="en-GB" sz="3600" dirty="0">
                <a:latin typeface="Gill Sans MT" panose="020B0502020104020203" pitchFamily="34" charset="0"/>
              </a:rPr>
              <a:t>GCSE Photography: The Choice of Colour</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6074" y="1538703"/>
            <a:ext cx="9139853" cy="5141167"/>
          </a:xfrm>
          <a:prstGeom prst="rect">
            <a:avLst/>
          </a:prstGeom>
        </p:spPr>
      </p:pic>
      <p:sp>
        <p:nvSpPr>
          <p:cNvPr id="2" name="Text Box 2">
            <a:extLst>
              <a:ext uri="{FF2B5EF4-FFF2-40B4-BE49-F238E27FC236}">
                <a16:creationId xmlns:a16="http://schemas.microsoft.com/office/drawing/2014/main" id="{ABE277C7-4ACA-0D49-CFCB-736BBAA57E06}"/>
              </a:ext>
            </a:extLst>
          </p:cNvPr>
          <p:cNvSpPr txBox="1">
            <a:spLocks noChangeArrowheads="1"/>
          </p:cNvSpPr>
          <p:nvPr/>
        </p:nvSpPr>
        <p:spPr bwMode="auto">
          <a:xfrm>
            <a:off x="0" y="1917"/>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0019498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6190" y="1032332"/>
            <a:ext cx="8229600" cy="4525963"/>
          </a:xfrm>
        </p:spPr>
        <p:txBody>
          <a:bodyPr/>
          <a:lstStyle/>
          <a:p>
            <a:pPr marL="0" indent="0">
              <a:buNone/>
            </a:pPr>
            <a:r>
              <a:rPr lang="en-GB" b="1" dirty="0"/>
              <a:t>Liquify</a:t>
            </a:r>
            <a:endParaRPr lang="en-GB" dirty="0"/>
          </a:p>
          <a:p>
            <a:pPr marL="0" indent="0">
              <a:buNone/>
            </a:pPr>
            <a:endParaRPr lang="en-GB" dirty="0">
              <a:latin typeface="Gill Sans MT" panose="020B0502020104020203" pitchFamily="34" charset="0"/>
            </a:endParaRPr>
          </a:p>
        </p:txBody>
      </p:sp>
      <p:sp>
        <p:nvSpPr>
          <p:cNvPr id="7" name="Title 1"/>
          <p:cNvSpPr>
            <a:spLocks noGrp="1"/>
          </p:cNvSpPr>
          <p:nvPr>
            <p:ph type="title"/>
          </p:nvPr>
        </p:nvSpPr>
        <p:spPr>
          <a:xfrm>
            <a:off x="1978011" y="372160"/>
            <a:ext cx="8229600" cy="770840"/>
          </a:xfrm>
        </p:spPr>
        <p:txBody>
          <a:bodyPr>
            <a:normAutofit/>
          </a:bodyPr>
          <a:lstStyle/>
          <a:p>
            <a:r>
              <a:rPr lang="en-GB" sz="3600" dirty="0">
                <a:latin typeface="Gill Sans MT" panose="020B0502020104020203" pitchFamily="34" charset="0"/>
              </a:rPr>
              <a:t>GCSE Photography: The Choice of Colour</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5772" y="1578039"/>
            <a:ext cx="9100456" cy="5119006"/>
          </a:xfrm>
          <a:prstGeom prst="rect">
            <a:avLst/>
          </a:prstGeom>
        </p:spPr>
      </p:pic>
      <p:sp>
        <p:nvSpPr>
          <p:cNvPr id="4" name="Text Box 2">
            <a:extLst>
              <a:ext uri="{FF2B5EF4-FFF2-40B4-BE49-F238E27FC236}">
                <a16:creationId xmlns:a16="http://schemas.microsoft.com/office/drawing/2014/main" id="{6D02D668-B92C-9352-C2CA-AFBF94C99486}"/>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51803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8011" y="372160"/>
            <a:ext cx="8229600" cy="770840"/>
          </a:xfrm>
        </p:spPr>
        <p:txBody>
          <a:bodyPr>
            <a:normAutofit/>
          </a:bodyPr>
          <a:lstStyle/>
          <a:p>
            <a:r>
              <a:rPr lang="en-GB" sz="3600" dirty="0">
                <a:latin typeface="Gill Sans MT" panose="020B0502020104020203" pitchFamily="34" charset="0"/>
              </a:rPr>
              <a:t>GCSE Photography: The Choice of Colour</a:t>
            </a:r>
          </a:p>
        </p:txBody>
      </p:sp>
      <p:sp>
        <p:nvSpPr>
          <p:cNvPr id="4" name="Content Placeholder 3"/>
          <p:cNvSpPr>
            <a:spLocks noGrp="1"/>
          </p:cNvSpPr>
          <p:nvPr>
            <p:ph idx="1"/>
          </p:nvPr>
        </p:nvSpPr>
        <p:spPr>
          <a:xfrm>
            <a:off x="1113199" y="1155784"/>
            <a:ext cx="9467715" cy="5262433"/>
          </a:xfrm>
        </p:spPr>
        <p:txBody>
          <a:bodyPr>
            <a:normAutofit lnSpcReduction="10000"/>
          </a:bodyPr>
          <a:lstStyle/>
          <a:p>
            <a:pPr marL="0" indent="0">
              <a:buNone/>
            </a:pPr>
            <a:r>
              <a:rPr lang="en-GB" b="1" dirty="0"/>
              <a:t>Still Life Photography </a:t>
            </a:r>
            <a:r>
              <a:rPr lang="en-GB" dirty="0"/>
              <a:t>(</a:t>
            </a:r>
            <a:r>
              <a:rPr lang="en-GB" dirty="0" err="1"/>
              <a:t>Daroo</a:t>
            </a:r>
            <a:r>
              <a:rPr lang="en-GB" dirty="0"/>
              <a:t> Photography/Jacob </a:t>
            </a:r>
            <a:r>
              <a:rPr lang="en-GB" dirty="0" err="1"/>
              <a:t>Reichel</a:t>
            </a:r>
            <a:r>
              <a:rPr lang="en-GB" dirty="0"/>
              <a:t>/Matt Russell)</a:t>
            </a:r>
          </a:p>
          <a:p>
            <a:pPr marL="0" indent="0">
              <a:buNone/>
            </a:pPr>
            <a:r>
              <a:rPr lang="en-GB" dirty="0"/>
              <a:t>For this section of the Choice of Colour project, you are going to focus on </a:t>
            </a:r>
            <a:r>
              <a:rPr lang="en-GB" b="1" dirty="0"/>
              <a:t>STILL LIFE PHOTOGRAPHY</a:t>
            </a:r>
            <a:r>
              <a:rPr lang="en-GB" dirty="0"/>
              <a:t>.</a:t>
            </a:r>
          </a:p>
          <a:p>
            <a:pPr marL="0" indent="0">
              <a:buNone/>
            </a:pPr>
            <a:r>
              <a:rPr lang="en-GB" b="1" dirty="0"/>
              <a:t>Task One: What is Still Life Photography?</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dirty="0"/>
              <a:t>Write a definition of Still Life Photography, </a:t>
            </a:r>
            <a:r>
              <a:rPr lang="en-GB" b="1" dirty="0"/>
              <a:t>in clear and simple terms</a:t>
            </a:r>
            <a:r>
              <a:rPr lang="en-GB" dirty="0"/>
              <a:t>, in no more than three sentences. </a:t>
            </a:r>
          </a:p>
          <a:p>
            <a:pPr marL="0" indent="0">
              <a:buNone/>
            </a:pPr>
            <a:endParaRPr lang="en-GB" dirty="0"/>
          </a:p>
        </p:txBody>
      </p:sp>
      <p:sp>
        <p:nvSpPr>
          <p:cNvPr id="5" name="Rectangle 4"/>
          <p:cNvSpPr/>
          <p:nvPr/>
        </p:nvSpPr>
        <p:spPr>
          <a:xfrm>
            <a:off x="1566045" y="3500165"/>
            <a:ext cx="7412492" cy="1794646"/>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a:stretch>
            <a:fillRect/>
          </a:stretch>
        </p:blipFill>
        <p:spPr>
          <a:xfrm>
            <a:off x="1739830" y="3583236"/>
            <a:ext cx="7064922" cy="1628503"/>
          </a:xfrm>
          <a:prstGeom prst="rect">
            <a:avLst/>
          </a:prstGeom>
        </p:spPr>
      </p:pic>
      <p:sp>
        <p:nvSpPr>
          <p:cNvPr id="8" name="Text Box 2">
            <a:extLst>
              <a:ext uri="{FF2B5EF4-FFF2-40B4-BE49-F238E27FC236}">
                <a16:creationId xmlns:a16="http://schemas.microsoft.com/office/drawing/2014/main" id="{BBBCB333-B45E-CCB6-2C9E-A8CE4330F1E0}"/>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6179922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6190" y="1032332"/>
            <a:ext cx="8229600" cy="4525963"/>
          </a:xfrm>
        </p:spPr>
        <p:txBody>
          <a:bodyPr/>
          <a:lstStyle/>
          <a:p>
            <a:pPr marL="0" indent="0">
              <a:buNone/>
            </a:pPr>
            <a:r>
              <a:rPr lang="en-GB" b="1" dirty="0"/>
              <a:t>Saturation</a:t>
            </a:r>
            <a:endParaRPr lang="en-GB" dirty="0"/>
          </a:p>
          <a:p>
            <a:pPr marL="0" indent="0">
              <a:buNone/>
            </a:pPr>
            <a:endParaRPr lang="en-GB" dirty="0">
              <a:latin typeface="Gill Sans MT" panose="020B0502020104020203" pitchFamily="34" charset="0"/>
            </a:endParaRPr>
          </a:p>
        </p:txBody>
      </p:sp>
      <p:sp>
        <p:nvSpPr>
          <p:cNvPr id="7" name="Title 1"/>
          <p:cNvSpPr>
            <a:spLocks noGrp="1"/>
          </p:cNvSpPr>
          <p:nvPr>
            <p:ph type="title"/>
          </p:nvPr>
        </p:nvSpPr>
        <p:spPr>
          <a:xfrm>
            <a:off x="1978011" y="372160"/>
            <a:ext cx="8229600" cy="770840"/>
          </a:xfrm>
        </p:spPr>
        <p:txBody>
          <a:bodyPr>
            <a:normAutofit/>
          </a:bodyPr>
          <a:lstStyle/>
          <a:p>
            <a:r>
              <a:rPr lang="en-GB" sz="3600" dirty="0">
                <a:latin typeface="Gill Sans MT" panose="020B0502020104020203" pitchFamily="34" charset="0"/>
              </a:rPr>
              <a:t>GCSE Photography: The Choice of Colour</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78429" y="1638988"/>
            <a:ext cx="9035143" cy="5082268"/>
          </a:xfrm>
          <a:prstGeom prst="rect">
            <a:avLst/>
          </a:prstGeom>
        </p:spPr>
      </p:pic>
      <p:sp>
        <p:nvSpPr>
          <p:cNvPr id="4" name="Text Box 2">
            <a:extLst>
              <a:ext uri="{FF2B5EF4-FFF2-40B4-BE49-F238E27FC236}">
                <a16:creationId xmlns:a16="http://schemas.microsoft.com/office/drawing/2014/main" id="{79541D56-4E59-1937-EF1A-9DCF97218CAD}"/>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9570684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6190" y="1032332"/>
            <a:ext cx="8229600" cy="4525963"/>
          </a:xfrm>
        </p:spPr>
        <p:txBody>
          <a:bodyPr/>
          <a:lstStyle/>
          <a:p>
            <a:pPr marL="0" indent="0">
              <a:buNone/>
            </a:pPr>
            <a:r>
              <a:rPr lang="en-GB" b="1" dirty="0"/>
              <a:t>Clone</a:t>
            </a:r>
            <a:endParaRPr lang="en-GB" dirty="0"/>
          </a:p>
          <a:p>
            <a:pPr marL="0" indent="0">
              <a:buNone/>
            </a:pPr>
            <a:endParaRPr lang="en-GB" dirty="0">
              <a:latin typeface="Gill Sans MT" panose="020B0502020104020203" pitchFamily="34" charset="0"/>
            </a:endParaRPr>
          </a:p>
        </p:txBody>
      </p:sp>
      <p:sp>
        <p:nvSpPr>
          <p:cNvPr id="7" name="Title 1"/>
          <p:cNvSpPr>
            <a:spLocks noGrp="1"/>
          </p:cNvSpPr>
          <p:nvPr>
            <p:ph type="title"/>
          </p:nvPr>
        </p:nvSpPr>
        <p:spPr>
          <a:xfrm>
            <a:off x="1978011" y="372160"/>
            <a:ext cx="8229600" cy="770840"/>
          </a:xfrm>
        </p:spPr>
        <p:txBody>
          <a:bodyPr>
            <a:normAutofit/>
          </a:bodyPr>
          <a:lstStyle/>
          <a:p>
            <a:r>
              <a:rPr lang="en-GB" sz="3600" dirty="0">
                <a:latin typeface="Gill Sans MT" panose="020B0502020104020203" pitchFamily="34" charset="0"/>
              </a:rPr>
              <a:t>GCSE Photography: The Choice of Colour</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98348" y="1592334"/>
            <a:ext cx="9195304" cy="5172359"/>
          </a:xfrm>
          <a:prstGeom prst="rect">
            <a:avLst/>
          </a:prstGeom>
        </p:spPr>
      </p:pic>
      <p:sp>
        <p:nvSpPr>
          <p:cNvPr id="2" name="Text Box 2">
            <a:extLst>
              <a:ext uri="{FF2B5EF4-FFF2-40B4-BE49-F238E27FC236}">
                <a16:creationId xmlns:a16="http://schemas.microsoft.com/office/drawing/2014/main" id="{E4A6EDDC-B63E-B12C-22C8-A4E46505825B}"/>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4320524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978011" y="190004"/>
            <a:ext cx="8229600" cy="952995"/>
          </a:xfrm>
        </p:spPr>
        <p:txBody>
          <a:bodyPr>
            <a:normAutofit/>
          </a:bodyPr>
          <a:lstStyle/>
          <a:p>
            <a:r>
              <a:rPr lang="en-GB" sz="3600" dirty="0">
                <a:latin typeface="Gill Sans MT" panose="020B0502020104020203" pitchFamily="34" charset="0"/>
              </a:rPr>
              <a:t>GCSE Photography: The Choice of Colour</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20493" y="953069"/>
            <a:ext cx="3287117" cy="5933668"/>
          </a:xfrm>
          <a:prstGeom prst="rect">
            <a:avLst/>
          </a:prstGeom>
          <a:ln w="28575">
            <a:solidFill>
              <a:schemeClr val="tx1"/>
            </a:solid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9856" y="946367"/>
            <a:ext cx="3252689" cy="5911633"/>
          </a:xfrm>
          <a:prstGeom prst="rect">
            <a:avLst/>
          </a:prstGeom>
        </p:spPr>
      </p:pic>
      <p:sp>
        <p:nvSpPr>
          <p:cNvPr id="8" name="Right Arrow 7"/>
          <p:cNvSpPr/>
          <p:nvPr/>
        </p:nvSpPr>
        <p:spPr>
          <a:xfrm>
            <a:off x="5337110" y="3219061"/>
            <a:ext cx="1399592" cy="1129004"/>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3" name="Text Box 2">
            <a:extLst>
              <a:ext uri="{FF2B5EF4-FFF2-40B4-BE49-F238E27FC236}">
                <a16:creationId xmlns:a16="http://schemas.microsoft.com/office/drawing/2014/main" id="{A84CE724-2671-6320-B75A-5D93141751B5}"/>
              </a:ext>
            </a:extLst>
          </p:cNvPr>
          <p:cNvSpPr txBox="1">
            <a:spLocks noChangeArrowheads="1"/>
          </p:cNvSpPr>
          <p:nvPr/>
        </p:nvSpPr>
        <p:spPr bwMode="auto">
          <a:xfrm>
            <a:off x="0" y="-5586"/>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8420720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978011" y="190004"/>
            <a:ext cx="8229600" cy="952995"/>
          </a:xfrm>
        </p:spPr>
        <p:txBody>
          <a:bodyPr>
            <a:normAutofit/>
          </a:bodyPr>
          <a:lstStyle/>
          <a:p>
            <a:r>
              <a:rPr lang="en-GB" sz="3600" dirty="0">
                <a:latin typeface="Gill Sans MT" panose="020B0502020104020203" pitchFamily="34" charset="0"/>
              </a:rPr>
              <a:t>GCSE Photography: The Choice of Colour</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17027" y="914399"/>
            <a:ext cx="3464400" cy="5857681"/>
          </a:xfrm>
          <a:prstGeom prst="rect">
            <a:avLst/>
          </a:prstGeom>
        </p:spPr>
      </p:pic>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92962" y="914398"/>
            <a:ext cx="3336757" cy="5857681"/>
          </a:xfrm>
          <a:prstGeom prst="rect">
            <a:avLst/>
          </a:prstGeom>
        </p:spPr>
      </p:pic>
      <p:sp>
        <p:nvSpPr>
          <p:cNvPr id="2" name="Text Box 2">
            <a:extLst>
              <a:ext uri="{FF2B5EF4-FFF2-40B4-BE49-F238E27FC236}">
                <a16:creationId xmlns:a16="http://schemas.microsoft.com/office/drawing/2014/main" id="{311D2A30-F93F-35C8-2A22-2805629AAA56}"/>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2123606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1170" y="426328"/>
            <a:ext cx="9144000" cy="938449"/>
          </a:xfrm>
        </p:spPr>
        <p:txBody>
          <a:bodyPr/>
          <a:lstStyle/>
          <a:p>
            <a:r>
              <a:rPr lang="en-GB" b="1" dirty="0"/>
              <a:t>Studio Lighting: The Basics</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92265" y="1364777"/>
            <a:ext cx="5161809" cy="5283673"/>
          </a:xfrm>
          <a:prstGeom prst="rect">
            <a:avLst/>
          </a:prstGeom>
        </p:spPr>
      </p:pic>
      <p:sp>
        <p:nvSpPr>
          <p:cNvPr id="3" name="Text Box 2">
            <a:extLst>
              <a:ext uri="{FF2B5EF4-FFF2-40B4-BE49-F238E27FC236}">
                <a16:creationId xmlns:a16="http://schemas.microsoft.com/office/drawing/2014/main" id="{E3128EA4-277D-EBA7-33AC-A4EB65091E4A}"/>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6601586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GB" dirty="0"/>
              <a:t>Studio Lighting: The Basics</a:t>
            </a:r>
          </a:p>
        </p:txBody>
      </p:sp>
      <p:sp>
        <p:nvSpPr>
          <p:cNvPr id="3" name="Content Placeholder 2"/>
          <p:cNvSpPr>
            <a:spLocks noGrp="1"/>
          </p:cNvSpPr>
          <p:nvPr>
            <p:ph idx="1"/>
          </p:nvPr>
        </p:nvSpPr>
        <p:spPr>
          <a:xfrm>
            <a:off x="838200" y="1325563"/>
            <a:ext cx="10515600" cy="4351338"/>
          </a:xfrm>
        </p:spPr>
        <p:txBody>
          <a:bodyPr/>
          <a:lstStyle/>
          <a:p>
            <a:pPr marL="0" indent="0">
              <a:buNone/>
            </a:pPr>
            <a:r>
              <a:rPr lang="en-GB" dirty="0"/>
              <a:t>Studio Lighting is a form of </a:t>
            </a:r>
            <a:r>
              <a:rPr lang="en-GB" b="1" dirty="0"/>
              <a:t>artificial lighting</a:t>
            </a:r>
            <a:r>
              <a:rPr lang="en-GB" dirty="0"/>
              <a:t>. This means that the lighting is produced from </a:t>
            </a:r>
            <a:r>
              <a:rPr lang="en-GB" b="1" dirty="0"/>
              <a:t>bulbs</a:t>
            </a:r>
            <a:r>
              <a:rPr lang="en-GB" dirty="0"/>
              <a:t> rather than </a:t>
            </a:r>
            <a:r>
              <a:rPr lang="en-GB" b="1" dirty="0"/>
              <a:t>the sun</a:t>
            </a:r>
            <a:r>
              <a:rPr lang="en-GB" dirty="0"/>
              <a:t>, which is </a:t>
            </a:r>
            <a:r>
              <a:rPr lang="en-GB" b="1" dirty="0"/>
              <a:t>natural Lighting</a:t>
            </a:r>
            <a:r>
              <a:rPr lang="en-GB" dirty="0"/>
              <a:t>.</a:t>
            </a:r>
          </a:p>
          <a:p>
            <a:pPr marL="0" indent="0">
              <a:buNone/>
            </a:pPr>
            <a:r>
              <a:rPr lang="en-GB" dirty="0"/>
              <a:t>Artificial lights could be the </a:t>
            </a:r>
            <a:r>
              <a:rPr lang="en-GB" b="1" dirty="0"/>
              <a:t>flash on your camera</a:t>
            </a:r>
            <a:r>
              <a:rPr lang="en-GB" dirty="0"/>
              <a:t>, </a:t>
            </a:r>
            <a:r>
              <a:rPr lang="en-GB" b="1" dirty="0"/>
              <a:t>a torch </a:t>
            </a:r>
            <a:r>
              <a:rPr lang="en-GB" dirty="0"/>
              <a:t>or </a:t>
            </a:r>
            <a:r>
              <a:rPr lang="en-GB" b="1" dirty="0"/>
              <a:t>a flashgun </a:t>
            </a:r>
            <a:r>
              <a:rPr lang="en-GB" dirty="0"/>
              <a:t>or larger </a:t>
            </a:r>
            <a:r>
              <a:rPr lang="en-GB" b="1" dirty="0"/>
              <a:t>studio lights</a:t>
            </a:r>
            <a:r>
              <a:rPr lang="en-GB" dirty="0"/>
              <a:t>.</a:t>
            </a:r>
            <a:endParaRPr lang="en-GB" b="1" dirty="0"/>
          </a:p>
          <a:p>
            <a:pPr marL="0" indent="0">
              <a:buNone/>
            </a:pPr>
            <a:r>
              <a:rPr lang="en-GB" b="1" dirty="0"/>
              <a:t>Studio lights </a:t>
            </a:r>
            <a:r>
              <a:rPr lang="en-GB" dirty="0"/>
              <a:t>usually come in a kit with two lights and two stands. You will also need </a:t>
            </a:r>
            <a:r>
              <a:rPr lang="en-GB" b="1" dirty="0"/>
              <a:t>a background </a:t>
            </a:r>
            <a:r>
              <a:rPr lang="en-GB" dirty="0"/>
              <a:t>which is usually </a:t>
            </a:r>
            <a:r>
              <a:rPr lang="en-GB" b="1" dirty="0"/>
              <a:t>a roll of paper </a:t>
            </a:r>
            <a:r>
              <a:rPr lang="en-GB" dirty="0"/>
              <a:t>or </a:t>
            </a:r>
            <a:r>
              <a:rPr lang="en-GB" b="1" dirty="0"/>
              <a:t>fabric</a:t>
            </a:r>
            <a:r>
              <a:rPr lang="en-GB" dirty="0"/>
              <a:t>.</a:t>
            </a:r>
          </a:p>
          <a:p>
            <a:pPr marL="0" indent="0">
              <a:buNone/>
            </a:pPr>
            <a:r>
              <a:rPr lang="en-GB" dirty="0"/>
              <a:t>There are several different types of lighting set ups.</a:t>
            </a:r>
          </a:p>
        </p:txBody>
      </p:sp>
      <p:sp>
        <p:nvSpPr>
          <p:cNvPr id="6" name="Text Box 2">
            <a:extLst>
              <a:ext uri="{FF2B5EF4-FFF2-40B4-BE49-F238E27FC236}">
                <a16:creationId xmlns:a16="http://schemas.microsoft.com/office/drawing/2014/main" id="{B1D4A117-E6F5-CBD0-BF87-9CA4CB7970FA}"/>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058999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GB" dirty="0"/>
              <a:t>Studio Lighting: The Basics</a:t>
            </a:r>
          </a:p>
        </p:txBody>
      </p:sp>
      <p:sp>
        <p:nvSpPr>
          <p:cNvPr id="3" name="Content Placeholder 2"/>
          <p:cNvSpPr>
            <a:spLocks noGrp="1"/>
          </p:cNvSpPr>
          <p:nvPr>
            <p:ph idx="1"/>
          </p:nvPr>
        </p:nvSpPr>
        <p:spPr>
          <a:xfrm>
            <a:off x="838200" y="1096963"/>
            <a:ext cx="10515600" cy="4351338"/>
          </a:xfrm>
        </p:spPr>
        <p:txBody>
          <a:bodyPr/>
          <a:lstStyle/>
          <a:p>
            <a:pPr marL="0" indent="0">
              <a:buNone/>
            </a:pPr>
            <a:r>
              <a:rPr lang="en-GB" dirty="0"/>
              <a:t>There are several different types of lighting set ups.</a:t>
            </a:r>
          </a:p>
          <a:p>
            <a:pPr marL="0" indent="0">
              <a:buNone/>
            </a:pPr>
            <a:r>
              <a:rPr lang="en-GB" dirty="0"/>
              <a:t>1. </a:t>
            </a:r>
            <a:r>
              <a:rPr lang="en-GB" b="1" dirty="0" err="1"/>
              <a:t>Softbox</a:t>
            </a:r>
            <a:r>
              <a:rPr lang="en-GB" dirty="0"/>
              <a:t>: This provides a </a:t>
            </a:r>
            <a:r>
              <a:rPr lang="en-GB" b="1" dirty="0"/>
              <a:t>contained light </a:t>
            </a:r>
            <a:r>
              <a:rPr lang="en-GB" dirty="0"/>
              <a:t>which is </a:t>
            </a:r>
            <a:r>
              <a:rPr lang="en-GB" b="1" dirty="0"/>
              <a:t>not as harsh </a:t>
            </a:r>
            <a:r>
              <a:rPr lang="en-GB" dirty="0"/>
              <a:t>as a direct light. It has a </a:t>
            </a:r>
            <a:r>
              <a:rPr lang="en-GB" b="1" dirty="0"/>
              <a:t>translucent cover </a:t>
            </a:r>
            <a:r>
              <a:rPr lang="en-GB" dirty="0"/>
              <a:t>which softens the light, so is great for portraits. The light points towards the subject.</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6322" y="3501232"/>
            <a:ext cx="5941607" cy="2224088"/>
          </a:xfrm>
          <a:prstGeom prst="rect">
            <a:avLst/>
          </a:prstGeom>
        </p:spPr>
      </p:pic>
      <p:pic>
        <p:nvPicPr>
          <p:cNvPr id="5" name="Picture 4"/>
          <p:cNvPicPr>
            <a:picLocks noChangeAspect="1"/>
          </p:cNvPicPr>
          <p:nvPr/>
        </p:nvPicPr>
        <p:blipFill>
          <a:blip r:embed="rId3"/>
          <a:stretch>
            <a:fillRect/>
          </a:stretch>
        </p:blipFill>
        <p:spPr>
          <a:xfrm>
            <a:off x="6496050" y="2857500"/>
            <a:ext cx="3114675" cy="3752850"/>
          </a:xfrm>
          <a:prstGeom prst="rect">
            <a:avLst/>
          </a:prstGeom>
        </p:spPr>
      </p:pic>
      <p:cxnSp>
        <p:nvCxnSpPr>
          <p:cNvPr id="7" name="Straight Connector 6"/>
          <p:cNvCxnSpPr/>
          <p:nvPr/>
        </p:nvCxnSpPr>
        <p:spPr>
          <a:xfrm>
            <a:off x="9267825" y="2971800"/>
            <a:ext cx="2524125" cy="904875"/>
          </a:xfrm>
          <a:prstGeom prst="line">
            <a:avLst/>
          </a:prstGeom>
          <a:ln w="28575"/>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8053387" y="5446713"/>
            <a:ext cx="2524125" cy="904875"/>
          </a:xfrm>
          <a:prstGeom prst="line">
            <a:avLst/>
          </a:prstGeom>
          <a:ln w="28575"/>
        </p:spPr>
        <p:style>
          <a:lnRef idx="1">
            <a:schemeClr val="dk1"/>
          </a:lnRef>
          <a:fillRef idx="0">
            <a:schemeClr val="dk1"/>
          </a:fillRef>
          <a:effectRef idx="0">
            <a:schemeClr val="dk1"/>
          </a:effectRef>
          <a:fontRef idx="minor">
            <a:schemeClr val="tx1"/>
          </a:fontRef>
        </p:style>
      </p:cxnSp>
      <p:sp>
        <p:nvSpPr>
          <p:cNvPr id="6" name="Text Box 2">
            <a:extLst>
              <a:ext uri="{FF2B5EF4-FFF2-40B4-BE49-F238E27FC236}">
                <a16:creationId xmlns:a16="http://schemas.microsoft.com/office/drawing/2014/main" id="{910DAB2C-2F2B-2E67-A7EB-C3912B3029B9}"/>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544524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par>
                                <p:cTn id="28" presetID="10" presetClass="entr" presetSubtype="0"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GB" dirty="0"/>
              <a:t>Studio Lighting: The Basics</a:t>
            </a:r>
          </a:p>
        </p:txBody>
      </p:sp>
      <p:sp>
        <p:nvSpPr>
          <p:cNvPr id="3" name="Content Placeholder 2"/>
          <p:cNvSpPr>
            <a:spLocks noGrp="1"/>
          </p:cNvSpPr>
          <p:nvPr>
            <p:ph idx="1"/>
          </p:nvPr>
        </p:nvSpPr>
        <p:spPr>
          <a:xfrm>
            <a:off x="817183" y="1022022"/>
            <a:ext cx="6619875" cy="4351338"/>
          </a:xfrm>
        </p:spPr>
        <p:txBody>
          <a:bodyPr/>
          <a:lstStyle/>
          <a:p>
            <a:pPr marL="0" indent="0">
              <a:buNone/>
            </a:pPr>
            <a:r>
              <a:rPr lang="en-GB" dirty="0"/>
              <a:t>There are several different types of lighting set ups.</a:t>
            </a:r>
          </a:p>
          <a:p>
            <a:pPr marL="0" indent="0">
              <a:buNone/>
            </a:pPr>
            <a:r>
              <a:rPr lang="en-GB" dirty="0"/>
              <a:t>2. </a:t>
            </a:r>
            <a:r>
              <a:rPr lang="en-GB" b="1" dirty="0"/>
              <a:t>Umbrella: </a:t>
            </a:r>
            <a:r>
              <a:rPr lang="en-GB" dirty="0"/>
              <a:t>This type of lighting spreads the light over a greater distance. The light points towards the subject or reflected in the umbrella.</a:t>
            </a:r>
          </a:p>
        </p:txBody>
      </p:sp>
      <p:pic>
        <p:nvPicPr>
          <p:cNvPr id="6" name="Picture 5"/>
          <p:cNvPicPr>
            <a:picLocks noChangeAspect="1"/>
          </p:cNvPicPr>
          <p:nvPr/>
        </p:nvPicPr>
        <p:blipFill>
          <a:blip r:embed="rId2"/>
          <a:stretch>
            <a:fillRect/>
          </a:stretch>
        </p:blipFill>
        <p:spPr>
          <a:xfrm>
            <a:off x="7458075" y="991859"/>
            <a:ext cx="4162425" cy="5625307"/>
          </a:xfrm>
          <a:prstGeom prst="rect">
            <a:avLst/>
          </a:prstGeom>
        </p:spPr>
      </p:pic>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l="1" r="-3339" b="40868"/>
          <a:stretch/>
        </p:blipFill>
        <p:spPr>
          <a:xfrm>
            <a:off x="838200" y="4362355"/>
            <a:ext cx="1651604" cy="2022009"/>
          </a:xfrm>
          <a:prstGeom prst="rect">
            <a:avLst/>
          </a:prstGeom>
        </p:spPr>
      </p:pic>
      <p:cxnSp>
        <p:nvCxnSpPr>
          <p:cNvPr id="9" name="Straight Connector 8"/>
          <p:cNvCxnSpPr/>
          <p:nvPr/>
        </p:nvCxnSpPr>
        <p:spPr>
          <a:xfrm flipV="1">
            <a:off x="1552575" y="3330411"/>
            <a:ext cx="2047875" cy="1117764"/>
          </a:xfrm>
          <a:prstGeom prst="line">
            <a:avLst/>
          </a:prstGeom>
          <a:ln w="19050"/>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2333625" y="5819775"/>
            <a:ext cx="2362200" cy="263827"/>
          </a:xfrm>
          <a:prstGeom prst="line">
            <a:avLst/>
          </a:prstGeom>
          <a:ln w="19050"/>
        </p:spPr>
        <p:style>
          <a:lnRef idx="1">
            <a:schemeClr val="dk1"/>
          </a:lnRef>
          <a:fillRef idx="0">
            <a:schemeClr val="dk1"/>
          </a:fillRef>
          <a:effectRef idx="0">
            <a:schemeClr val="dk1"/>
          </a:effectRef>
          <a:fontRef idx="minor">
            <a:schemeClr val="tx1"/>
          </a:fontRef>
        </p:style>
      </p:cxnSp>
      <p:sp>
        <p:nvSpPr>
          <p:cNvPr id="4" name="Text Box 2">
            <a:extLst>
              <a:ext uri="{FF2B5EF4-FFF2-40B4-BE49-F238E27FC236}">
                <a16:creationId xmlns:a16="http://schemas.microsoft.com/office/drawing/2014/main" id="{6E3DB882-3FC2-A5F2-2D58-351A27067048}"/>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316005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GB" dirty="0"/>
              <a:t>Studio Lighting: The Basics</a:t>
            </a:r>
          </a:p>
        </p:txBody>
      </p:sp>
      <p:sp>
        <p:nvSpPr>
          <p:cNvPr id="3" name="Content Placeholder 2"/>
          <p:cNvSpPr>
            <a:spLocks noGrp="1"/>
          </p:cNvSpPr>
          <p:nvPr>
            <p:ph idx="1"/>
          </p:nvPr>
        </p:nvSpPr>
        <p:spPr>
          <a:xfrm>
            <a:off x="838200" y="1325563"/>
            <a:ext cx="6619875" cy="4351338"/>
          </a:xfrm>
        </p:spPr>
        <p:txBody>
          <a:bodyPr/>
          <a:lstStyle/>
          <a:p>
            <a:pPr marL="0" indent="0">
              <a:buNone/>
            </a:pPr>
            <a:r>
              <a:rPr lang="en-GB" dirty="0"/>
              <a:t>There are several different types of lighting set ups.</a:t>
            </a:r>
          </a:p>
          <a:p>
            <a:pPr marL="0" indent="0">
              <a:buNone/>
            </a:pPr>
            <a:r>
              <a:rPr lang="en-GB" dirty="0"/>
              <a:t>3. </a:t>
            </a:r>
            <a:r>
              <a:rPr lang="en-GB" b="1" dirty="0"/>
              <a:t>Snoot: </a:t>
            </a:r>
            <a:r>
              <a:rPr lang="en-GB" dirty="0"/>
              <a:t>This type of lighting focuses the light over a specific area. The photographer controls the radius of the light. The light points towards the subject.</a:t>
            </a:r>
          </a:p>
          <a:p>
            <a:pPr marL="0" indent="0">
              <a:buNone/>
            </a:pPr>
            <a:endParaRPr lang="en-GB" dirty="0"/>
          </a:p>
        </p:txBody>
      </p:sp>
      <p:pic>
        <p:nvPicPr>
          <p:cNvPr id="4" name="Picture 3"/>
          <p:cNvPicPr>
            <a:picLocks noChangeAspect="1"/>
          </p:cNvPicPr>
          <p:nvPr/>
        </p:nvPicPr>
        <p:blipFill>
          <a:blip r:embed="rId2"/>
          <a:stretch>
            <a:fillRect/>
          </a:stretch>
        </p:blipFill>
        <p:spPr>
          <a:xfrm>
            <a:off x="7672387" y="1131621"/>
            <a:ext cx="3595688" cy="5423167"/>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942503" y="3816996"/>
            <a:ext cx="2533650" cy="2533650"/>
          </a:xfrm>
          <a:prstGeom prst="rect">
            <a:avLst/>
          </a:prstGeom>
        </p:spPr>
      </p:pic>
      <p:cxnSp>
        <p:nvCxnSpPr>
          <p:cNvPr id="14" name="Straight Connector 13"/>
          <p:cNvCxnSpPr/>
          <p:nvPr/>
        </p:nvCxnSpPr>
        <p:spPr>
          <a:xfrm>
            <a:off x="2789408" y="5515967"/>
            <a:ext cx="1802114" cy="1038821"/>
          </a:xfrm>
          <a:prstGeom prst="line">
            <a:avLst/>
          </a:prstGeom>
          <a:ln w="19050"/>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a:off x="3187077" y="5083821"/>
            <a:ext cx="1802114" cy="1038821"/>
          </a:xfrm>
          <a:prstGeom prst="line">
            <a:avLst/>
          </a:prstGeom>
          <a:ln w="19050"/>
        </p:spPr>
        <p:style>
          <a:lnRef idx="1">
            <a:schemeClr val="dk1"/>
          </a:lnRef>
          <a:fillRef idx="0">
            <a:schemeClr val="dk1"/>
          </a:fillRef>
          <a:effectRef idx="0">
            <a:schemeClr val="dk1"/>
          </a:effectRef>
          <a:fontRef idx="minor">
            <a:schemeClr val="tx1"/>
          </a:fontRef>
        </p:style>
      </p:cxnSp>
      <p:sp>
        <p:nvSpPr>
          <p:cNvPr id="6" name="Text Box 2">
            <a:extLst>
              <a:ext uri="{FF2B5EF4-FFF2-40B4-BE49-F238E27FC236}">
                <a16:creationId xmlns:a16="http://schemas.microsoft.com/office/drawing/2014/main" id="{0E4E2FB8-6927-A559-21BA-2BE23CDF3E1B}"/>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553209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par>
                                <p:cTn id="23" presetID="10"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GB" dirty="0"/>
              <a:t>Studio Lighting: The Basics</a:t>
            </a:r>
          </a:p>
        </p:txBody>
      </p:sp>
      <p:sp>
        <p:nvSpPr>
          <p:cNvPr id="3" name="Content Placeholder 2"/>
          <p:cNvSpPr>
            <a:spLocks noGrp="1"/>
          </p:cNvSpPr>
          <p:nvPr>
            <p:ph idx="1"/>
          </p:nvPr>
        </p:nvSpPr>
        <p:spPr>
          <a:xfrm>
            <a:off x="838200" y="1325563"/>
            <a:ext cx="10753725" cy="4351338"/>
          </a:xfrm>
        </p:spPr>
        <p:txBody>
          <a:bodyPr/>
          <a:lstStyle/>
          <a:p>
            <a:pPr marL="0" indent="0">
              <a:buNone/>
            </a:pPr>
            <a:r>
              <a:rPr lang="en-GB" dirty="0"/>
              <a:t>Task One: Explain what studio lighting is, and what makes it different to natural lighting.</a:t>
            </a:r>
          </a:p>
          <a:p>
            <a:pPr marL="0" indent="0">
              <a:buNone/>
            </a:pPr>
            <a:r>
              <a:rPr lang="en-GB" dirty="0"/>
              <a:t>Task Two: List the three main types of studio lighting.</a:t>
            </a:r>
          </a:p>
          <a:p>
            <a:pPr marL="0" indent="0">
              <a:buNone/>
            </a:pPr>
            <a:r>
              <a:rPr lang="en-GB" dirty="0"/>
              <a:t>Task Three: Explain how each works, show as diagram/s and how the light is distributed. </a:t>
            </a:r>
          </a:p>
          <a:p>
            <a:pPr marL="0" indent="0">
              <a:buNone/>
            </a:pPr>
            <a:r>
              <a:rPr lang="en-GB" dirty="0"/>
              <a:t>Task Four: Find examples of portrait photographs taken using studio lighting/have a go at taking photographs using the set up and put on your PowerPoint.</a:t>
            </a:r>
          </a:p>
        </p:txBody>
      </p:sp>
      <p:sp>
        <p:nvSpPr>
          <p:cNvPr id="6" name="Text Box 2">
            <a:extLst>
              <a:ext uri="{FF2B5EF4-FFF2-40B4-BE49-F238E27FC236}">
                <a16:creationId xmlns:a16="http://schemas.microsoft.com/office/drawing/2014/main" id="{3D601BE2-81C5-FA5C-683F-186FF57D4F03}"/>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780560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8011" y="372160"/>
            <a:ext cx="8229600" cy="770840"/>
          </a:xfrm>
        </p:spPr>
        <p:txBody>
          <a:bodyPr>
            <a:normAutofit/>
          </a:bodyPr>
          <a:lstStyle/>
          <a:p>
            <a:r>
              <a:rPr lang="en-GB" sz="3600" dirty="0">
                <a:latin typeface="Gill Sans MT" panose="020B0502020104020203" pitchFamily="34" charset="0"/>
              </a:rPr>
              <a:t>GCSE Photography: The Choice of Colour</a:t>
            </a:r>
          </a:p>
        </p:txBody>
      </p:sp>
      <p:sp>
        <p:nvSpPr>
          <p:cNvPr id="4" name="Content Placeholder 3"/>
          <p:cNvSpPr>
            <a:spLocks noGrp="1"/>
          </p:cNvSpPr>
          <p:nvPr>
            <p:ph idx="1"/>
          </p:nvPr>
        </p:nvSpPr>
        <p:spPr>
          <a:xfrm>
            <a:off x="1367246" y="1155784"/>
            <a:ext cx="9666514" cy="5262433"/>
          </a:xfrm>
        </p:spPr>
        <p:txBody>
          <a:bodyPr>
            <a:normAutofit/>
          </a:bodyPr>
          <a:lstStyle/>
          <a:p>
            <a:pPr marL="0" indent="0">
              <a:buNone/>
            </a:pPr>
            <a:r>
              <a:rPr lang="en-GB" b="1" dirty="0"/>
              <a:t>Still Life Photography </a:t>
            </a:r>
            <a:r>
              <a:rPr lang="en-GB" dirty="0"/>
              <a:t>(</a:t>
            </a:r>
            <a:r>
              <a:rPr lang="en-GB" dirty="0" err="1"/>
              <a:t>Daroo</a:t>
            </a:r>
            <a:r>
              <a:rPr lang="en-GB" dirty="0"/>
              <a:t> Photography/Jacob </a:t>
            </a:r>
            <a:r>
              <a:rPr lang="en-GB" dirty="0" err="1"/>
              <a:t>Reichel</a:t>
            </a:r>
            <a:r>
              <a:rPr lang="en-GB" dirty="0"/>
              <a:t>/Matt Russell)</a:t>
            </a:r>
          </a:p>
          <a:p>
            <a:pPr marL="0" indent="0">
              <a:buNone/>
            </a:pPr>
            <a:r>
              <a:rPr lang="en-GB" b="1" dirty="0"/>
              <a:t>Task Two: How can colour be incorporated into still life photography?</a:t>
            </a:r>
          </a:p>
          <a:p>
            <a:pPr marL="0" indent="0">
              <a:buNone/>
            </a:pPr>
            <a:r>
              <a:rPr lang="en-GB" dirty="0"/>
              <a:t>Produce a creative mood board of photographs from a variety of sources which show your understanding of this. </a:t>
            </a:r>
          </a:p>
        </p:txBody>
      </p:sp>
      <p:grpSp>
        <p:nvGrpSpPr>
          <p:cNvPr id="13" name="Group 12"/>
          <p:cNvGrpSpPr/>
          <p:nvPr/>
        </p:nvGrpSpPr>
        <p:grpSpPr>
          <a:xfrm>
            <a:off x="1661237" y="4005942"/>
            <a:ext cx="8863147" cy="2603863"/>
            <a:chOff x="655322" y="3212654"/>
            <a:chExt cx="10751476" cy="334490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55322" y="3212655"/>
              <a:ext cx="2431017" cy="3344899"/>
            </a:xfrm>
            <a:prstGeom prst="rect">
              <a:avLst/>
            </a:prstGeom>
          </p:spPr>
        </p:pic>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63252" y="3212655"/>
              <a:ext cx="1583869" cy="1523456"/>
            </a:xfrm>
            <a:prstGeom prst="rect">
              <a:avLst/>
            </a:prstGeom>
          </p:spPr>
        </p:pic>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63252" y="4824548"/>
              <a:ext cx="1614539" cy="1733006"/>
            </a:xfrm>
            <a:prstGeom prst="rect">
              <a:avLst/>
            </a:prstGeom>
          </p:spPr>
        </p:pic>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24034" y="3212655"/>
              <a:ext cx="2193376" cy="3344899"/>
            </a:xfrm>
            <a:prstGeom prst="rect">
              <a:avLst/>
            </a:prstGeom>
          </p:spPr>
        </p:pic>
        <p:pic>
          <p:nvPicPr>
            <p:cNvPr id="10" name="Picture 9"/>
            <p:cNvPicPr>
              <a:picLocks noChangeAspect="1"/>
            </p:cNvPicPr>
            <p:nvPr/>
          </p:nvPicPr>
          <p:blipFill rotWithShape="1">
            <a:blip r:embed="rId6" cstate="email">
              <a:extLst>
                <a:ext uri="{28A0092B-C50C-407E-A947-70E740481C1C}">
                  <a14:useLocalDpi xmlns:a14="http://schemas.microsoft.com/office/drawing/2010/main"/>
                </a:ext>
              </a:extLst>
            </a:blip>
            <a:srcRect t="8568"/>
            <a:stretch/>
          </p:blipFill>
          <p:spPr>
            <a:xfrm>
              <a:off x="7094323" y="3212655"/>
              <a:ext cx="1490236" cy="1588506"/>
            </a:xfrm>
            <a:prstGeom prst="rect">
              <a:avLst/>
            </a:prstGeom>
          </p:spPr>
        </p:pic>
        <p:pic>
          <p:nvPicPr>
            <p:cNvPr id="11" name="Picture 1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094324" y="4885509"/>
              <a:ext cx="1490236" cy="1672045"/>
            </a:xfrm>
            <a:prstGeom prst="rect">
              <a:avLst/>
            </a:prstGeom>
          </p:spPr>
        </p:pic>
        <p:pic>
          <p:nvPicPr>
            <p:cNvPr id="12" name="Picture 1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686020" y="3212654"/>
              <a:ext cx="2720778" cy="3344899"/>
            </a:xfrm>
            <a:prstGeom prst="rect">
              <a:avLst/>
            </a:prstGeom>
          </p:spPr>
        </p:pic>
      </p:grpSp>
      <p:sp>
        <p:nvSpPr>
          <p:cNvPr id="3" name="Text Box 2">
            <a:extLst>
              <a:ext uri="{FF2B5EF4-FFF2-40B4-BE49-F238E27FC236}">
                <a16:creationId xmlns:a16="http://schemas.microsoft.com/office/drawing/2014/main" id="{DBE59297-FF7A-4105-F123-75737E43942A}"/>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41471753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GB" dirty="0"/>
              <a:t>Studio Lighting: The Basics</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90637" y="1245350"/>
            <a:ext cx="4176713" cy="2716949"/>
          </a:xfrm>
          <a:prstGeom prst="rect">
            <a:avLst/>
          </a:prstGeom>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25181" y="4154097"/>
            <a:ext cx="2570735" cy="2589603"/>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82407" y="1245350"/>
            <a:ext cx="4022524" cy="2713330"/>
          </a:xfrm>
          <a:prstGeom prst="rect">
            <a:avLst/>
          </a:prstGeom>
        </p:spPr>
      </p:pic>
      <p:sp>
        <p:nvSpPr>
          <p:cNvPr id="8" name="Rectangle 7"/>
          <p:cNvSpPr/>
          <p:nvPr/>
        </p:nvSpPr>
        <p:spPr>
          <a:xfrm>
            <a:off x="533400" y="4234311"/>
            <a:ext cx="4257675" cy="1938992"/>
          </a:xfrm>
          <a:prstGeom prst="rect">
            <a:avLst/>
          </a:prstGeom>
        </p:spPr>
        <p:txBody>
          <a:bodyPr wrap="square">
            <a:spAutoFit/>
          </a:bodyPr>
          <a:lstStyle/>
          <a:p>
            <a:r>
              <a:rPr lang="en-GB" sz="2400" dirty="0"/>
              <a:t>Task Four: Find examples of portrait photographs taken using studio lighting/have a go at taking photographs using the set up and put on your PowerPoint.</a:t>
            </a:r>
          </a:p>
        </p:txBody>
      </p:sp>
      <p:sp>
        <p:nvSpPr>
          <p:cNvPr id="3" name="Text Box 2">
            <a:extLst>
              <a:ext uri="{FF2B5EF4-FFF2-40B4-BE49-F238E27FC236}">
                <a16:creationId xmlns:a16="http://schemas.microsoft.com/office/drawing/2014/main" id="{A3018A7B-3457-9DAE-1F09-7BC7C4194C76}"/>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165190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GB" b="1" dirty="0"/>
              <a:t>Photography Mini-Tasks</a:t>
            </a:r>
          </a:p>
        </p:txBody>
      </p:sp>
      <p:sp>
        <p:nvSpPr>
          <p:cNvPr id="8" name="Rectangle 7"/>
          <p:cNvSpPr/>
          <p:nvPr/>
        </p:nvSpPr>
        <p:spPr>
          <a:xfrm>
            <a:off x="1248748" y="1085730"/>
            <a:ext cx="9537440" cy="5324535"/>
          </a:xfrm>
          <a:prstGeom prst="rect">
            <a:avLst/>
          </a:prstGeom>
        </p:spPr>
        <p:txBody>
          <a:bodyPr wrap="square">
            <a:spAutoFit/>
          </a:bodyPr>
          <a:lstStyle/>
          <a:p>
            <a:r>
              <a:rPr lang="en-GB" sz="2000" dirty="0"/>
              <a:t>During the time that you are studying from home, I will set you a series of weekly         Mini-Tasks. Could you please complete at least one mini-task each week (feel free to do more!). The Mini Task work consists of the following:</a:t>
            </a:r>
          </a:p>
          <a:p>
            <a:endParaRPr lang="en-GB" sz="2000" dirty="0"/>
          </a:p>
          <a:p>
            <a:pPr marL="457200" indent="-457200">
              <a:buAutoNum type="arabicPeriod"/>
            </a:pPr>
            <a:r>
              <a:rPr lang="en-GB" sz="2000" b="1" dirty="0"/>
              <a:t>Photographer or Artist Research</a:t>
            </a:r>
            <a:r>
              <a:rPr lang="en-GB" sz="2000" dirty="0"/>
              <a:t>. Find out about the photographer or artist and produce a fact file about them/a mind map of words which relate to their work/a mood board of images which show the kind of work they do, and some critical analysis of their work, using the Formal Elements words.</a:t>
            </a:r>
          </a:p>
          <a:p>
            <a:pPr marL="457200" indent="-457200">
              <a:buAutoNum type="arabicPeriod"/>
            </a:pPr>
            <a:r>
              <a:rPr lang="en-GB" sz="2000" dirty="0"/>
              <a:t>Each mini-task has at least one </a:t>
            </a:r>
            <a:r>
              <a:rPr lang="en-GB" sz="2000" b="1" dirty="0"/>
              <a:t>‘Things I can do’ </a:t>
            </a:r>
            <a:r>
              <a:rPr lang="en-GB" sz="2000" dirty="0"/>
              <a:t>task. Either complete the photographic task by taking at least 15 photographs, or come up with a task of your own which relates to the artist’s work and take at least 15 photographs. </a:t>
            </a:r>
          </a:p>
          <a:p>
            <a:pPr marL="457200" indent="-457200">
              <a:buAutoNum type="arabicPeriod"/>
            </a:pPr>
            <a:r>
              <a:rPr lang="en-GB" sz="2000" dirty="0"/>
              <a:t>Upload the photographs as a </a:t>
            </a:r>
            <a:r>
              <a:rPr lang="en-GB" sz="2000" b="1" dirty="0"/>
              <a:t>thumbnail set</a:t>
            </a:r>
            <a:r>
              <a:rPr lang="en-GB" sz="2000" dirty="0"/>
              <a:t>. </a:t>
            </a:r>
          </a:p>
          <a:p>
            <a:pPr marL="457200" indent="-457200">
              <a:buAutoNum type="arabicPeriod"/>
            </a:pPr>
            <a:r>
              <a:rPr lang="en-GB" sz="2000" b="1" dirty="0"/>
              <a:t>Edit one or more of the photographs</a:t>
            </a:r>
            <a:r>
              <a:rPr lang="en-GB" sz="2000" dirty="0"/>
              <a:t> using whatever editing package you have on your computer. Paint.net is an example. Or you can download free ones, like GIMP.</a:t>
            </a:r>
          </a:p>
          <a:p>
            <a:pPr marL="457200" indent="-457200">
              <a:buAutoNum type="arabicPeriod"/>
            </a:pPr>
            <a:r>
              <a:rPr lang="en-GB" sz="2000" dirty="0"/>
              <a:t>Present your weekly </a:t>
            </a:r>
            <a:r>
              <a:rPr lang="en-GB" sz="2000" b="1" dirty="0"/>
              <a:t>‘mini-task’ final piece</a:t>
            </a:r>
            <a:r>
              <a:rPr lang="en-GB" sz="2000" dirty="0"/>
              <a:t>. </a:t>
            </a:r>
          </a:p>
          <a:p>
            <a:pPr marL="457200" indent="-457200">
              <a:buAutoNum type="arabicPeriod"/>
            </a:pPr>
            <a:r>
              <a:rPr lang="en-GB" sz="2000" b="1" dirty="0"/>
              <a:t>Evaluate/analyse your work</a:t>
            </a:r>
            <a:r>
              <a:rPr lang="en-GB" sz="2000" dirty="0"/>
              <a:t>. Explain how you have responded to your artist’s work, how it links, but also how it has your own identity.</a:t>
            </a:r>
          </a:p>
        </p:txBody>
      </p:sp>
      <p:sp>
        <p:nvSpPr>
          <p:cNvPr id="3" name="Text Box 2">
            <a:extLst>
              <a:ext uri="{FF2B5EF4-FFF2-40B4-BE49-F238E27FC236}">
                <a16:creationId xmlns:a16="http://schemas.microsoft.com/office/drawing/2014/main" id="{86CE35BC-6571-2EC6-EDF4-AC95B85B8485}"/>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dirty="0">
                <a:solidFill>
                  <a:srgbClr val="FFFFFF"/>
                </a:solidFill>
                <a:effectLst/>
                <a:latin typeface="Arial" panose="020B0604020202020204" pitchFamily="34" charset="0"/>
                <a:ea typeface="Times New Roman" panose="02020603050405020304" pitchFamily="18" charset="0"/>
              </a:rPr>
              <a:t>HIAS MOODLE OPEN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53230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63355"/>
            <a:ext cx="10515600" cy="1325563"/>
          </a:xfrm>
        </p:spPr>
        <p:txBody>
          <a:bodyPr/>
          <a:lstStyle/>
          <a:p>
            <a:pPr algn="ctr"/>
            <a:r>
              <a:rPr lang="en-GB" b="1" dirty="0"/>
              <a:t>Photography Mini-Tasks: 23.03-27.03 20</a:t>
            </a:r>
          </a:p>
        </p:txBody>
      </p:sp>
      <p:grpSp>
        <p:nvGrpSpPr>
          <p:cNvPr id="3" name="Group 2"/>
          <p:cNvGrpSpPr/>
          <p:nvPr/>
        </p:nvGrpSpPr>
        <p:grpSpPr>
          <a:xfrm>
            <a:off x="154641" y="2080113"/>
            <a:ext cx="11882718" cy="2725152"/>
            <a:chOff x="125780" y="2220072"/>
            <a:chExt cx="10814286" cy="2314604"/>
          </a:xfrm>
        </p:grpSpPr>
        <p:pic>
          <p:nvPicPr>
            <p:cNvPr id="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5725" t="4058" r="5323" b="4030"/>
            <a:stretch/>
          </p:blipFill>
          <p:spPr bwMode="auto">
            <a:xfrm>
              <a:off x="125780" y="2220073"/>
              <a:ext cx="1796863" cy="23146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a:ext>
              </a:extLst>
            </a:blip>
            <a:srcRect l="1095" t="4747" r="70394" b="55729"/>
            <a:stretch/>
          </p:blipFill>
          <p:spPr bwMode="auto">
            <a:xfrm>
              <a:off x="1978626" y="2220073"/>
              <a:ext cx="3418952" cy="23146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4">
              <a:extLst>
                <a:ext uri="{28A0092B-C50C-407E-A947-70E740481C1C}">
                  <a14:useLocalDpi xmlns:a14="http://schemas.microsoft.com/office/drawing/2010/main"/>
                </a:ext>
              </a:extLst>
            </a:blip>
            <a:srcRect l="37162" t="60796" r="33950" b="4046"/>
            <a:stretch/>
          </p:blipFill>
          <p:spPr bwMode="auto">
            <a:xfrm>
              <a:off x="5453561" y="2220072"/>
              <a:ext cx="3401765" cy="23146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5">
              <a:extLst>
                <a:ext uri="{28A0092B-C50C-407E-A947-70E740481C1C}">
                  <a14:useLocalDpi xmlns:a14="http://schemas.microsoft.com/office/drawing/2010/main"/>
                </a:ext>
              </a:extLst>
            </a:blip>
            <a:srcRect l="2548" t="2781" r="78051" b="56407"/>
            <a:stretch/>
          </p:blipFill>
          <p:spPr bwMode="auto">
            <a:xfrm>
              <a:off x="8960472" y="2220072"/>
              <a:ext cx="1979594" cy="23146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0" name="Text Box 2">
            <a:extLst>
              <a:ext uri="{FF2B5EF4-FFF2-40B4-BE49-F238E27FC236}">
                <a16:creationId xmlns:a16="http://schemas.microsoft.com/office/drawing/2014/main" id="{1066EFEA-36A1-A0E1-0146-F5474713C9C4}"/>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0691787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0667" y="1037029"/>
            <a:ext cx="8229600" cy="4525963"/>
          </a:xfrm>
        </p:spPr>
        <p:txBody>
          <a:bodyPr/>
          <a:lstStyle/>
          <a:p>
            <a:pPr marL="0" indent="0">
              <a:buNone/>
            </a:pPr>
            <a:r>
              <a:rPr lang="en-GB" dirty="0">
                <a:latin typeface="Gill Sans MT" panose="020B0502020104020203" pitchFamily="34" charset="0"/>
              </a:rPr>
              <a:t>PHOTOGRAPHY MINI TASKS: Matt Russell</a:t>
            </a:r>
          </a:p>
        </p:txBody>
      </p:sp>
      <p:pic>
        <p:nvPicPr>
          <p:cNvPr id="2150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78496" y="1650907"/>
            <a:ext cx="2666134" cy="33237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06601" y="1484696"/>
            <a:ext cx="2344567" cy="34980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8"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444630" y="1932678"/>
            <a:ext cx="3761971" cy="2734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710667" y="5256458"/>
            <a:ext cx="8503322" cy="1815882"/>
          </a:xfrm>
          <a:prstGeom prst="rect">
            <a:avLst/>
          </a:prstGeom>
          <a:noFill/>
        </p:spPr>
        <p:txBody>
          <a:bodyPr wrap="square" rtlCol="0">
            <a:spAutoFit/>
          </a:bodyPr>
          <a:lstStyle/>
          <a:p>
            <a:r>
              <a:rPr lang="en-GB" sz="2800" dirty="0"/>
              <a:t>Things I could do: Take Close-ups of food or arrange food on interesting ways (a rainbow of food/food types/food deteriorating over time)</a:t>
            </a:r>
          </a:p>
          <a:p>
            <a:endParaRPr lang="en-GB" sz="2800" dirty="0"/>
          </a:p>
        </p:txBody>
      </p:sp>
      <p:sp>
        <p:nvSpPr>
          <p:cNvPr id="8" name="Title 1"/>
          <p:cNvSpPr>
            <a:spLocks noGrp="1"/>
          </p:cNvSpPr>
          <p:nvPr>
            <p:ph type="title"/>
          </p:nvPr>
        </p:nvSpPr>
        <p:spPr>
          <a:xfrm>
            <a:off x="1984389" y="372159"/>
            <a:ext cx="8229600" cy="809875"/>
          </a:xfrm>
        </p:spPr>
        <p:txBody>
          <a:bodyPr>
            <a:normAutofit/>
          </a:bodyPr>
          <a:lstStyle/>
          <a:p>
            <a:r>
              <a:rPr lang="en-GB" sz="3600" dirty="0">
                <a:latin typeface="Gill Sans MT" panose="020B0502020104020203" pitchFamily="34" charset="0"/>
              </a:rPr>
              <a:t>GCSE Photography: The Choice of Colour</a:t>
            </a:r>
          </a:p>
        </p:txBody>
      </p:sp>
      <p:sp>
        <p:nvSpPr>
          <p:cNvPr id="2" name="Text Box 2">
            <a:extLst>
              <a:ext uri="{FF2B5EF4-FFF2-40B4-BE49-F238E27FC236}">
                <a16:creationId xmlns:a16="http://schemas.microsoft.com/office/drawing/2014/main" id="{E64C1B57-170D-2C15-2C42-4F04A3DB5C44}"/>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9576783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6190" y="1032332"/>
            <a:ext cx="8229600" cy="4525963"/>
          </a:xfrm>
        </p:spPr>
        <p:txBody>
          <a:bodyPr/>
          <a:lstStyle/>
          <a:p>
            <a:pPr marL="0" indent="0">
              <a:buNone/>
            </a:pPr>
            <a:r>
              <a:rPr lang="en-GB" dirty="0">
                <a:latin typeface="Gill Sans MT" panose="020B0502020104020203" pitchFamily="34" charset="0"/>
              </a:rPr>
              <a:t>PHOTOGRAPHY MINI TASKS: Jacob </a:t>
            </a:r>
            <a:r>
              <a:rPr lang="en-GB" dirty="0" err="1">
                <a:latin typeface="Gill Sans MT" panose="020B0502020104020203" pitchFamily="34" charset="0"/>
              </a:rPr>
              <a:t>Reischel</a:t>
            </a:r>
            <a:endParaRPr lang="en-GB" dirty="0">
              <a:latin typeface="Gill Sans MT" panose="020B0502020104020203" pitchFamily="34" charset="0"/>
            </a:endParaRPr>
          </a:p>
        </p:txBody>
      </p:sp>
      <p:pic>
        <p:nvPicPr>
          <p:cNvPr id="2048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39730" y="1489370"/>
            <a:ext cx="7396156" cy="3611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139730" y="5223327"/>
            <a:ext cx="7875116" cy="1815882"/>
          </a:xfrm>
          <a:prstGeom prst="rect">
            <a:avLst/>
          </a:prstGeom>
          <a:noFill/>
        </p:spPr>
        <p:txBody>
          <a:bodyPr wrap="square" rtlCol="0">
            <a:spAutoFit/>
          </a:bodyPr>
          <a:lstStyle/>
          <a:p>
            <a:r>
              <a:rPr lang="en-GB" sz="2800" dirty="0"/>
              <a:t>Things I could do: Photograph everyday objects around the house in a ‘still-life’ way. Shoes/              make-up/cutlery/stationery etc. </a:t>
            </a:r>
          </a:p>
          <a:p>
            <a:endParaRPr lang="en-GB" sz="2800" dirty="0"/>
          </a:p>
        </p:txBody>
      </p:sp>
      <p:sp>
        <p:nvSpPr>
          <p:cNvPr id="7" name="Title 1"/>
          <p:cNvSpPr>
            <a:spLocks noGrp="1"/>
          </p:cNvSpPr>
          <p:nvPr>
            <p:ph type="title"/>
          </p:nvPr>
        </p:nvSpPr>
        <p:spPr>
          <a:xfrm>
            <a:off x="1978011" y="372160"/>
            <a:ext cx="8229600" cy="770840"/>
          </a:xfrm>
        </p:spPr>
        <p:txBody>
          <a:bodyPr>
            <a:normAutofit/>
          </a:bodyPr>
          <a:lstStyle/>
          <a:p>
            <a:r>
              <a:rPr lang="en-GB" sz="3600" dirty="0">
                <a:latin typeface="Gill Sans MT" panose="020B0502020104020203" pitchFamily="34" charset="0"/>
              </a:rPr>
              <a:t>GCSE Photography: The Choice of Colour</a:t>
            </a:r>
          </a:p>
        </p:txBody>
      </p:sp>
      <p:sp>
        <p:nvSpPr>
          <p:cNvPr id="2" name="Text Box 2">
            <a:extLst>
              <a:ext uri="{FF2B5EF4-FFF2-40B4-BE49-F238E27FC236}">
                <a16:creationId xmlns:a16="http://schemas.microsoft.com/office/drawing/2014/main" id="{02609B7B-0DE7-2E29-BF83-96082FC9751D}"/>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1565621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47528" y="994548"/>
            <a:ext cx="8229600" cy="4525963"/>
          </a:xfrm>
        </p:spPr>
        <p:txBody>
          <a:bodyPr/>
          <a:lstStyle/>
          <a:p>
            <a:pPr marL="0" indent="0">
              <a:buNone/>
            </a:pPr>
            <a:r>
              <a:rPr lang="en-GB" dirty="0">
                <a:latin typeface="Gill Sans MT" panose="020B0502020104020203" pitchFamily="34" charset="0"/>
              </a:rPr>
              <a:t>Martin Parr: PHOTOGRAPHY MINI TASKS</a:t>
            </a:r>
          </a:p>
        </p:txBody>
      </p:sp>
      <p:pic>
        <p:nvPicPr>
          <p:cNvPr id="2253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84579" y="1537099"/>
            <a:ext cx="6270171" cy="3503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981200" y="5196007"/>
            <a:ext cx="8503322" cy="1661993"/>
          </a:xfrm>
          <a:prstGeom prst="rect">
            <a:avLst/>
          </a:prstGeom>
          <a:noFill/>
        </p:spPr>
        <p:txBody>
          <a:bodyPr wrap="square" rtlCol="0">
            <a:spAutoFit/>
          </a:bodyPr>
          <a:lstStyle/>
          <a:p>
            <a:r>
              <a:rPr lang="en-GB" sz="2800" dirty="0"/>
              <a:t>Things I could do: Take close-ups of people without showing their faces. Holding something/hands in different situations/back of the head portraits.  </a:t>
            </a:r>
          </a:p>
          <a:p>
            <a:endParaRPr lang="en-GB" dirty="0"/>
          </a:p>
        </p:txBody>
      </p:sp>
      <p:sp>
        <p:nvSpPr>
          <p:cNvPr id="7" name="Title 1"/>
          <p:cNvSpPr>
            <a:spLocks noGrp="1"/>
          </p:cNvSpPr>
          <p:nvPr>
            <p:ph type="title"/>
          </p:nvPr>
        </p:nvSpPr>
        <p:spPr>
          <a:xfrm>
            <a:off x="1981200" y="58688"/>
            <a:ext cx="8229600" cy="1143000"/>
          </a:xfrm>
        </p:spPr>
        <p:txBody>
          <a:bodyPr>
            <a:normAutofit/>
          </a:bodyPr>
          <a:lstStyle/>
          <a:p>
            <a:r>
              <a:rPr lang="en-GB" sz="3600" dirty="0">
                <a:latin typeface="Gill Sans MT" panose="020B0502020104020203" pitchFamily="34" charset="0"/>
              </a:rPr>
              <a:t>GCSE Photography: The Choice of Colour</a:t>
            </a:r>
          </a:p>
        </p:txBody>
      </p:sp>
      <p:sp>
        <p:nvSpPr>
          <p:cNvPr id="2" name="Text Box 2">
            <a:extLst>
              <a:ext uri="{FF2B5EF4-FFF2-40B4-BE49-F238E27FC236}">
                <a16:creationId xmlns:a16="http://schemas.microsoft.com/office/drawing/2014/main" id="{6B42F036-3CCF-D60E-A513-E562B05EF810}"/>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9762275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44339" y="980728"/>
            <a:ext cx="8229600" cy="4525963"/>
          </a:xfrm>
        </p:spPr>
        <p:txBody>
          <a:bodyPr/>
          <a:lstStyle/>
          <a:p>
            <a:pPr marL="0" indent="0">
              <a:buNone/>
            </a:pPr>
            <a:r>
              <a:rPr lang="en-GB" dirty="0">
                <a:latin typeface="Gill Sans MT" panose="020B0502020104020203" pitchFamily="34" charset="0"/>
              </a:rPr>
              <a:t>Alec </a:t>
            </a:r>
            <a:r>
              <a:rPr lang="en-GB" dirty="0" err="1">
                <a:latin typeface="Gill Sans MT" panose="020B0502020104020203" pitchFamily="34" charset="0"/>
              </a:rPr>
              <a:t>Soth</a:t>
            </a:r>
            <a:r>
              <a:rPr lang="en-GB" dirty="0">
                <a:latin typeface="Gill Sans MT" panose="020B0502020104020203" pitchFamily="34" charset="0"/>
              </a:rPr>
              <a:t>: PHOTOGRAPHY MINI TASKS</a:t>
            </a:r>
          </a:p>
        </p:txBody>
      </p:sp>
      <p:pic>
        <p:nvPicPr>
          <p:cNvPr id="2355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37249" y="1545570"/>
            <a:ext cx="6252188" cy="34751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012290" y="5214102"/>
            <a:ext cx="8503322" cy="1815882"/>
          </a:xfrm>
          <a:prstGeom prst="rect">
            <a:avLst/>
          </a:prstGeom>
          <a:noFill/>
        </p:spPr>
        <p:txBody>
          <a:bodyPr wrap="square" rtlCol="0">
            <a:spAutoFit/>
          </a:bodyPr>
          <a:lstStyle/>
          <a:p>
            <a:r>
              <a:rPr lang="en-GB" sz="2800" dirty="0"/>
              <a:t>Things I could do: Take photographs of areas around my house and print them out. Cut out people from magazines and overlay them in your house. </a:t>
            </a:r>
          </a:p>
          <a:p>
            <a:endParaRPr lang="en-GB" sz="2800" dirty="0"/>
          </a:p>
        </p:txBody>
      </p:sp>
      <p:sp>
        <p:nvSpPr>
          <p:cNvPr id="6" name="Title 1"/>
          <p:cNvSpPr>
            <a:spLocks noGrp="1"/>
          </p:cNvSpPr>
          <p:nvPr>
            <p:ph type="title"/>
          </p:nvPr>
        </p:nvSpPr>
        <p:spPr>
          <a:xfrm>
            <a:off x="1851025" y="92075"/>
            <a:ext cx="8229600" cy="1143000"/>
          </a:xfrm>
        </p:spPr>
        <p:txBody>
          <a:bodyPr>
            <a:normAutofit/>
          </a:bodyPr>
          <a:lstStyle/>
          <a:p>
            <a:r>
              <a:rPr lang="en-GB" sz="3600" dirty="0">
                <a:latin typeface="Gill Sans MT" panose="020B0502020104020203" pitchFamily="34" charset="0"/>
              </a:rPr>
              <a:t>GCSE Photography: The Choice of Colour</a:t>
            </a:r>
          </a:p>
        </p:txBody>
      </p:sp>
      <p:sp>
        <p:nvSpPr>
          <p:cNvPr id="2" name="Text Box 2">
            <a:extLst>
              <a:ext uri="{FF2B5EF4-FFF2-40B4-BE49-F238E27FC236}">
                <a16:creationId xmlns:a16="http://schemas.microsoft.com/office/drawing/2014/main" id="{200E6794-6DC4-387D-C0D5-9C628706E8DD}"/>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9541028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E623A4-FD65-B0FD-0605-71E977F431BD}"/>
              </a:ext>
            </a:extLst>
          </p:cNvPr>
          <p:cNvSpPr txBox="1"/>
          <p:nvPr/>
        </p:nvSpPr>
        <p:spPr>
          <a:xfrm>
            <a:off x="540000" y="900000"/>
            <a:ext cx="10789920" cy="526297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800" b="1" i="0" u="none" strike="noStrike" kern="1200" cap="none" spc="0" normalizeH="0" baseline="0" noProof="0" dirty="0">
                <a:ln>
                  <a:noFill/>
                </a:ln>
                <a:solidFill>
                  <a:srgbClr val="0088CE"/>
                </a:solidFill>
                <a:effectLst/>
                <a:uLnTx/>
                <a:uFillTx/>
                <a:latin typeface="Arial" panose="020B0604020202020204" pitchFamily="34" charset="0"/>
                <a:ea typeface="+mn-ea"/>
                <a:cs typeface="Arial" panose="020B0604020202020204" pitchFamily="34" charset="0"/>
              </a:rPr>
              <a:t>Art</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Jayne Stillman</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lang="en-GB" sz="1200" dirty="0">
                <a:solidFill>
                  <a:prstClr val="black"/>
                </a:solidFill>
                <a:latin typeface="Arial" panose="020B0604020202020204" pitchFamily="34" charset="0"/>
                <a:cs typeface="Arial" panose="020B0604020202020204" pitchFamily="34" charset="0"/>
                <a:hlinkClick r:id="rId2"/>
              </a:rPr>
              <a:t>jayne.stillman@hants.gov.uk</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further details on the full range of services available please contact us using the following email: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3"/>
              </a:rPr>
              <a:t>htlcdev@hants.gov.uk</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800" b="1" i="0" u="none" strike="noStrike" kern="1200" cap="none" spc="0" normalizeH="0" baseline="0" noProof="0" dirty="0">
                <a:ln>
                  <a:noFill/>
                </a:ln>
                <a:solidFill>
                  <a:srgbClr val="0088CE"/>
                </a:solidFill>
                <a:effectLst/>
                <a:uLnTx/>
                <a:uFillTx/>
                <a:latin typeface="Arial" panose="020B0604020202020204" pitchFamily="34" charset="0"/>
                <a:ea typeface="+mn-ea"/>
                <a:cs typeface="Arial" panose="020B0604020202020204" pitchFamily="34" charset="0"/>
              </a:rPr>
              <a:t>Upcoming Courses</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Keep up-to-date with our learning opportunities for each subject through our Upcoming Course pages linked below. To browse the full catalogue of learning offers, visit our new Learning Zone. Full details of how to access the site to make a booking are provided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4"/>
              </a:rPr>
              <a:t>here</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5"/>
              </a:rPr>
              <a:t>English</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6"/>
              </a:rPr>
              <a:t>Maths</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7"/>
              </a:rPr>
              <a:t>Science</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8"/>
              </a:rPr>
              <a:t>Geography</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9"/>
              </a:rPr>
              <a:t>RE</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0"/>
              </a:rPr>
              <a:t>History</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1"/>
              </a:rPr>
              <a:t>Leadership</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2"/>
              </a:rPr>
              <a:t>Computing</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3"/>
              </a:rPr>
              <a:t>Art</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4"/>
              </a:rPr>
              <a:t>D&amp;T</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5"/>
              </a:rPr>
              <a:t>Assessment</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6"/>
              </a:rPr>
              <a:t>Support Staff</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7"/>
              </a:rPr>
              <a:t>SEN</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8"/>
              </a:rPr>
              <a:t>TED</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9"/>
              </a:rPr>
              <a:t>MFL</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712584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3FCF5F-FF63-E57C-3189-BACAAF75DD8D}"/>
              </a:ext>
            </a:extLst>
          </p:cNvPr>
          <p:cNvSpPr txBox="1"/>
          <p:nvPr/>
        </p:nvSpPr>
        <p:spPr>
          <a:xfrm>
            <a:off x="540000" y="900000"/>
            <a:ext cx="10779760" cy="35086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800" b="1" i="0" u="none" strike="noStrike" kern="1200" cap="none" spc="0" normalizeH="0" baseline="0" noProof="0" dirty="0">
                <a:ln>
                  <a:noFill/>
                </a:ln>
                <a:solidFill>
                  <a:srgbClr val="0088CE"/>
                </a:solidFill>
                <a:effectLst/>
                <a:uLnTx/>
                <a:uFillTx/>
                <a:latin typeface="Arial" panose="020B0604020202020204" pitchFamily="34" charset="0"/>
                <a:ea typeface="Calibri" panose="020F0502020204030204" pitchFamily="34" charset="0"/>
                <a:cs typeface="Arial" panose="020B0604020202020204" pitchFamily="34" charset="0"/>
              </a:rPr>
              <a:t>Terms and conditions</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1" i="0" u="none" strike="noStrike" kern="1200" cap="none" spc="0" normalizeH="0" baseline="0" noProof="0" dirty="0">
                <a:ln>
                  <a:noFill/>
                </a:ln>
                <a:solidFill>
                  <a:srgbClr val="0088CE"/>
                </a:solidFill>
                <a:effectLst/>
                <a:uLnTx/>
                <a:uFillTx/>
                <a:latin typeface="Arial" panose="020B0604020202020204" pitchFamily="34" charset="0"/>
                <a:ea typeface="Calibri" panose="020F0502020204030204" pitchFamily="34" charset="0"/>
                <a:cs typeface="Arial" panose="020B0604020202020204" pitchFamily="34" charset="0"/>
              </a:rPr>
              <a:t>Terms of licence</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This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file is for personal or classroom use only. By using it, you agree that you will not copy or reproduce this file except for your own personal, non-commercial use. HIAS have the right to modify the terms of this agreement at any time; the modification will be effective immediately and shall replace all prior agreements.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1" i="0" u="none" strike="noStrike" kern="1200" cap="none" spc="0" normalizeH="0" baseline="0" noProof="0" dirty="0">
                <a:ln>
                  <a:noFill/>
                </a:ln>
                <a:solidFill>
                  <a:srgbClr val="0088CE"/>
                </a:solidFill>
                <a:effectLst/>
                <a:uLnTx/>
                <a:uFillTx/>
                <a:latin typeface="Arial" panose="020B0604020202020204" pitchFamily="34" charset="0"/>
                <a:ea typeface="Calibri" panose="020F0502020204030204" pitchFamily="34" charset="0"/>
                <a:cs typeface="Arial" panose="020B0604020202020204" pitchFamily="34" charset="0"/>
              </a:rPr>
              <a:t>You are welcome to:</a:t>
            </a:r>
            <a:endParaRPr kumimoji="0" lang="en-GB" sz="1200" b="0" i="0" u="none" strike="noStrike" kern="1200" cap="none" spc="0" normalizeH="0" baseline="0" noProof="0" dirty="0">
              <a:ln>
                <a:noFill/>
              </a:ln>
              <a:solidFill>
                <a:srgbClr val="0088CE"/>
              </a:solidFill>
              <a:effectLst/>
              <a:uLnTx/>
              <a:uFillTx/>
              <a:latin typeface="Arial" panose="020B0604020202020204" pitchFamily="34" charset="0"/>
              <a:ea typeface="Calibri" panose="020F0502020204030204" pitchFamily="34" charset="0"/>
              <a:cs typeface="Arial" panose="020B0604020202020204" pitchFamily="34" charset="0"/>
            </a:endParaRP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download this resource</a:t>
            </a: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save this resource on your computer</a:t>
            </a: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print as many copies as you would like to use in your school</a:t>
            </a: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amend this electronic resource so long as you acknowledge its source and do not share as your own work.</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1" i="0" u="none" strike="noStrike" kern="1200" cap="none" spc="0" normalizeH="0" baseline="0" noProof="0" dirty="0">
                <a:ln>
                  <a:noFill/>
                </a:ln>
                <a:solidFill>
                  <a:srgbClr val="0088CE"/>
                </a:solidFill>
                <a:effectLst/>
                <a:uLnTx/>
                <a:uFillTx/>
                <a:latin typeface="Arial" panose="020B0604020202020204" pitchFamily="34" charset="0"/>
                <a:ea typeface="Calibri" panose="020F0502020204030204" pitchFamily="34" charset="0"/>
                <a:cs typeface="Arial" panose="020B0604020202020204" pitchFamily="34" charset="0"/>
              </a:rPr>
              <a:t>You may not:</a:t>
            </a:r>
            <a:endParaRPr kumimoji="0" lang="en-GB" sz="1200" b="0" i="0" u="none" strike="noStrike" kern="1200" cap="none" spc="0" normalizeH="0" baseline="0" noProof="0" dirty="0">
              <a:ln>
                <a:noFill/>
              </a:ln>
              <a:solidFill>
                <a:srgbClr val="0088CE"/>
              </a:solidFill>
              <a:effectLst/>
              <a:uLnTx/>
              <a:uFillTx/>
              <a:latin typeface="Arial" panose="020B0604020202020204" pitchFamily="34" charset="0"/>
              <a:ea typeface="Calibri" panose="020F0502020204030204" pitchFamily="34" charset="0"/>
              <a:cs typeface="Arial" panose="020B0604020202020204" pitchFamily="34" charset="0"/>
            </a:endParaRP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claim this resource as your own</a:t>
            </a: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sell or in any way profit from this resource</a:t>
            </a: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store or distribute this resource on any other website or another location where others are able to electronically retrieve it</a:t>
            </a: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email this resource to anyone outside your school or transmit it in any other fashion.</a:t>
            </a:r>
          </a:p>
        </p:txBody>
      </p:sp>
    </p:spTree>
    <p:extLst>
      <p:ext uri="{BB962C8B-B14F-4D97-AF65-F5344CB8AC3E}">
        <p14:creationId xmlns:p14="http://schemas.microsoft.com/office/powerpoint/2010/main" val="2242383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8011" y="273132"/>
            <a:ext cx="8229600" cy="869868"/>
          </a:xfrm>
        </p:spPr>
        <p:txBody>
          <a:bodyPr>
            <a:normAutofit/>
          </a:bodyPr>
          <a:lstStyle/>
          <a:p>
            <a:r>
              <a:rPr lang="en-GB" sz="3600" dirty="0">
                <a:latin typeface="Gill Sans MT" panose="020B0502020104020203" pitchFamily="34" charset="0"/>
              </a:rPr>
              <a:t>GCSE Photography: The Choice of Colour</a:t>
            </a:r>
          </a:p>
        </p:txBody>
      </p:sp>
      <p:sp>
        <p:nvSpPr>
          <p:cNvPr id="3" name="Content Placeholder 2"/>
          <p:cNvSpPr>
            <a:spLocks noGrp="1"/>
          </p:cNvSpPr>
          <p:nvPr>
            <p:ph idx="1"/>
          </p:nvPr>
        </p:nvSpPr>
        <p:spPr>
          <a:xfrm>
            <a:off x="1481876" y="1045718"/>
            <a:ext cx="9221870" cy="4525963"/>
          </a:xfrm>
        </p:spPr>
        <p:txBody>
          <a:bodyPr/>
          <a:lstStyle/>
          <a:p>
            <a:pPr marL="0" indent="0">
              <a:buNone/>
            </a:pPr>
            <a:r>
              <a:rPr lang="en-GB" b="1" dirty="0">
                <a:latin typeface="Gill Sans MT" panose="020B0502020104020203" pitchFamily="34" charset="0"/>
              </a:rPr>
              <a:t>Task Three:  Artist Research One - </a:t>
            </a:r>
            <a:r>
              <a:rPr lang="en-GB" b="1" dirty="0" err="1">
                <a:latin typeface="Gill Sans MT" panose="020B0502020104020203" pitchFamily="34" charset="0"/>
              </a:rPr>
              <a:t>Daroo</a:t>
            </a:r>
            <a:r>
              <a:rPr lang="en-GB" b="1" dirty="0">
                <a:latin typeface="Gill Sans MT" panose="020B0502020104020203" pitchFamily="34" charset="0"/>
              </a:rPr>
              <a:t> Photography</a:t>
            </a:r>
          </a:p>
          <a:p>
            <a:pPr marL="0" indent="0">
              <a:buNone/>
            </a:pPr>
            <a:r>
              <a:rPr lang="en-GB" dirty="0">
                <a:latin typeface="Gill Sans MT" panose="020B0502020104020203" pitchFamily="34" charset="0"/>
              </a:rPr>
              <a:t>Google ‘</a:t>
            </a:r>
            <a:r>
              <a:rPr lang="en-GB" dirty="0" err="1">
                <a:latin typeface="Gill Sans MT" panose="020B0502020104020203" pitchFamily="34" charset="0"/>
              </a:rPr>
              <a:t>Daroo</a:t>
            </a:r>
            <a:r>
              <a:rPr lang="en-GB" dirty="0">
                <a:latin typeface="Gill Sans MT" panose="020B0502020104020203" pitchFamily="34" charset="0"/>
              </a:rPr>
              <a:t> Photography: images, and produce a creative mind map of photographs of his colour work</a:t>
            </a:r>
          </a:p>
          <a:p>
            <a:pPr marL="0" indent="0">
              <a:buNone/>
            </a:pPr>
            <a:endParaRPr lang="en-GB" dirty="0">
              <a:latin typeface="Gill Sans MT" panose="020B0502020104020203" pitchFamily="34" charset="0"/>
            </a:endParaRPr>
          </a:p>
          <a:p>
            <a:pPr marL="0" indent="0">
              <a:buNone/>
            </a:pPr>
            <a:endParaRPr lang="en-GB" b="1" dirty="0">
              <a:latin typeface="Gill Sans MT" panose="020B0502020104020203" pitchFamily="34" charset="0"/>
            </a:endParaRPr>
          </a:p>
        </p:txBody>
      </p:sp>
      <p:pic>
        <p:nvPicPr>
          <p:cNvPr id="1945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62817" y="2581837"/>
            <a:ext cx="9227622" cy="38745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 Box 2">
            <a:extLst>
              <a:ext uri="{FF2B5EF4-FFF2-40B4-BE49-F238E27FC236}">
                <a16:creationId xmlns:a16="http://schemas.microsoft.com/office/drawing/2014/main" id="{0038D3CA-CA56-E8FA-65DA-279309008748}"/>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251207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8011" y="371908"/>
            <a:ext cx="8229600" cy="771092"/>
          </a:xfrm>
        </p:spPr>
        <p:txBody>
          <a:bodyPr>
            <a:normAutofit/>
          </a:bodyPr>
          <a:lstStyle/>
          <a:p>
            <a:r>
              <a:rPr lang="en-GB" sz="3600" dirty="0">
                <a:latin typeface="Gill Sans MT" panose="020B0502020104020203" pitchFamily="34" charset="0"/>
              </a:rPr>
              <a:t>GCSE Photography: The Choice of Colour</a:t>
            </a:r>
          </a:p>
        </p:txBody>
      </p:sp>
      <p:sp>
        <p:nvSpPr>
          <p:cNvPr id="3" name="Content Placeholder 2"/>
          <p:cNvSpPr>
            <a:spLocks noGrp="1"/>
          </p:cNvSpPr>
          <p:nvPr>
            <p:ph idx="1"/>
          </p:nvPr>
        </p:nvSpPr>
        <p:spPr>
          <a:xfrm>
            <a:off x="1481876" y="1045718"/>
            <a:ext cx="9221870" cy="4525963"/>
          </a:xfrm>
        </p:spPr>
        <p:txBody>
          <a:bodyPr/>
          <a:lstStyle/>
          <a:p>
            <a:pPr marL="0" indent="0">
              <a:buNone/>
            </a:pPr>
            <a:r>
              <a:rPr lang="en-GB" b="1" dirty="0">
                <a:latin typeface="Gill Sans MT" panose="020B0502020104020203" pitchFamily="34" charset="0"/>
              </a:rPr>
              <a:t>Task Four:  Artist Research One - </a:t>
            </a:r>
            <a:r>
              <a:rPr lang="en-GB" b="1" dirty="0" err="1">
                <a:latin typeface="Gill Sans MT" panose="020B0502020104020203" pitchFamily="34" charset="0"/>
              </a:rPr>
              <a:t>Daroo</a:t>
            </a:r>
            <a:r>
              <a:rPr lang="en-GB" b="1" dirty="0">
                <a:latin typeface="Gill Sans MT" panose="020B0502020104020203" pitchFamily="34" charset="0"/>
              </a:rPr>
              <a:t> Photography</a:t>
            </a:r>
          </a:p>
          <a:p>
            <a:pPr marL="0" indent="0">
              <a:buNone/>
            </a:pPr>
            <a:r>
              <a:rPr lang="en-GB" dirty="0">
                <a:latin typeface="Gill Sans MT" panose="020B0502020104020203" pitchFamily="34" charset="0"/>
              </a:rPr>
              <a:t>Choose one of his photographs and copy it and paste it on to the middle of the page. Use three of the Formal Elements descriptors to show your understanding of the photograph</a:t>
            </a:r>
          </a:p>
          <a:p>
            <a:pPr marL="0" indent="0">
              <a:buNone/>
            </a:pPr>
            <a:endParaRPr lang="en-GB" dirty="0">
              <a:latin typeface="Gill Sans MT" panose="020B0502020104020203" pitchFamily="34" charset="0"/>
            </a:endParaRPr>
          </a:p>
          <a:p>
            <a:pPr marL="0" indent="0">
              <a:buNone/>
            </a:pPr>
            <a:endParaRPr lang="en-GB" b="1" dirty="0">
              <a:latin typeface="Gill Sans MT" panose="020B0502020104020203" pitchFamily="34" charset="0"/>
            </a:endParaRPr>
          </a:p>
        </p:txBody>
      </p:sp>
      <p:sp>
        <p:nvSpPr>
          <p:cNvPr id="5" name="Rectangle 4"/>
          <p:cNvSpPr/>
          <p:nvPr/>
        </p:nvSpPr>
        <p:spPr>
          <a:xfrm>
            <a:off x="1481876" y="2756654"/>
            <a:ext cx="3193695" cy="3693319"/>
          </a:xfrm>
          <a:prstGeom prst="rect">
            <a:avLst/>
          </a:prstGeom>
        </p:spPr>
        <p:txBody>
          <a:bodyPr wrap="none">
            <a:spAutoFit/>
          </a:bodyPr>
          <a:lstStyle/>
          <a:p>
            <a:r>
              <a:rPr lang="en-GB" sz="2400" dirty="0">
                <a:solidFill>
                  <a:srgbClr val="FF0000"/>
                </a:solidFill>
              </a:rPr>
              <a:t>Formal Elements words:</a:t>
            </a:r>
          </a:p>
          <a:p>
            <a:r>
              <a:rPr lang="en-GB" sz="2400" dirty="0">
                <a:solidFill>
                  <a:srgbClr val="FF0000"/>
                </a:solidFill>
              </a:rPr>
              <a:t>Colour</a:t>
            </a:r>
          </a:p>
          <a:p>
            <a:r>
              <a:rPr lang="en-GB" sz="2400" dirty="0">
                <a:solidFill>
                  <a:srgbClr val="FF0000"/>
                </a:solidFill>
              </a:rPr>
              <a:t>Tone</a:t>
            </a:r>
          </a:p>
          <a:p>
            <a:r>
              <a:rPr lang="en-GB" sz="2400" dirty="0">
                <a:solidFill>
                  <a:srgbClr val="FF0000"/>
                </a:solidFill>
              </a:rPr>
              <a:t>Space</a:t>
            </a:r>
          </a:p>
          <a:p>
            <a:r>
              <a:rPr lang="en-GB" sz="2400" dirty="0">
                <a:solidFill>
                  <a:srgbClr val="FF0000"/>
                </a:solidFill>
              </a:rPr>
              <a:t>Line</a:t>
            </a:r>
          </a:p>
          <a:p>
            <a:r>
              <a:rPr lang="en-GB" sz="2400" dirty="0">
                <a:solidFill>
                  <a:srgbClr val="FF0000"/>
                </a:solidFill>
              </a:rPr>
              <a:t>Texture</a:t>
            </a:r>
          </a:p>
          <a:p>
            <a:r>
              <a:rPr lang="en-GB" sz="2400" dirty="0">
                <a:solidFill>
                  <a:srgbClr val="FF0000"/>
                </a:solidFill>
              </a:rPr>
              <a:t>Composition</a:t>
            </a:r>
          </a:p>
          <a:p>
            <a:r>
              <a:rPr lang="en-GB" sz="2400" dirty="0">
                <a:solidFill>
                  <a:srgbClr val="FF0000"/>
                </a:solidFill>
              </a:rPr>
              <a:t>Pattern</a:t>
            </a:r>
          </a:p>
          <a:p>
            <a:r>
              <a:rPr lang="en-GB" sz="2400" dirty="0">
                <a:solidFill>
                  <a:srgbClr val="FF0000"/>
                </a:solidFill>
              </a:rPr>
              <a:t>Shape</a:t>
            </a:r>
          </a:p>
          <a:p>
            <a:endParaRPr lang="en-GB"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42076" y="2961135"/>
            <a:ext cx="5245073" cy="3284356"/>
          </a:xfrm>
          <a:prstGeom prst="rect">
            <a:avLst/>
          </a:prstGeom>
        </p:spPr>
      </p:pic>
      <p:sp>
        <p:nvSpPr>
          <p:cNvPr id="8" name="Text Box 2">
            <a:extLst>
              <a:ext uri="{FF2B5EF4-FFF2-40B4-BE49-F238E27FC236}">
                <a16:creationId xmlns:a16="http://schemas.microsoft.com/office/drawing/2014/main" id="{AA1CAB2D-081C-3135-E6EA-C685E3188F59}"/>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129330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8011" y="372160"/>
            <a:ext cx="8229600" cy="770840"/>
          </a:xfrm>
        </p:spPr>
        <p:txBody>
          <a:bodyPr>
            <a:normAutofit/>
          </a:bodyPr>
          <a:lstStyle/>
          <a:p>
            <a:r>
              <a:rPr lang="en-GB" sz="3600" dirty="0">
                <a:latin typeface="Gill Sans MT" panose="020B0502020104020203" pitchFamily="34" charset="0"/>
              </a:rPr>
              <a:t>GCSE Photography: The Choice of Colour</a:t>
            </a:r>
          </a:p>
        </p:txBody>
      </p:sp>
      <p:sp>
        <p:nvSpPr>
          <p:cNvPr id="3" name="Content Placeholder 2"/>
          <p:cNvSpPr>
            <a:spLocks noGrp="1"/>
          </p:cNvSpPr>
          <p:nvPr>
            <p:ph idx="1"/>
          </p:nvPr>
        </p:nvSpPr>
        <p:spPr>
          <a:xfrm>
            <a:off x="1481876" y="1294410"/>
            <a:ext cx="9221870" cy="5141224"/>
          </a:xfrm>
        </p:spPr>
        <p:txBody>
          <a:bodyPr>
            <a:normAutofit fontScale="92500" lnSpcReduction="20000"/>
          </a:bodyPr>
          <a:lstStyle/>
          <a:p>
            <a:pPr marL="0" indent="0">
              <a:buNone/>
            </a:pPr>
            <a:r>
              <a:rPr lang="en-GB" b="1" dirty="0">
                <a:latin typeface="Gill Sans MT" panose="020B0502020104020203" pitchFamily="34" charset="0"/>
              </a:rPr>
              <a:t>Task Five:  Artist Research One - </a:t>
            </a:r>
            <a:r>
              <a:rPr lang="en-GB" b="1" dirty="0" err="1">
                <a:latin typeface="Gill Sans MT" panose="020B0502020104020203" pitchFamily="34" charset="0"/>
              </a:rPr>
              <a:t>Daroo</a:t>
            </a:r>
            <a:r>
              <a:rPr lang="en-GB" b="1" dirty="0">
                <a:latin typeface="Gill Sans MT" panose="020B0502020104020203" pitchFamily="34" charset="0"/>
              </a:rPr>
              <a:t> Photography</a:t>
            </a:r>
          </a:p>
          <a:p>
            <a:pPr marL="0" indent="0">
              <a:buNone/>
            </a:pPr>
            <a:r>
              <a:rPr lang="en-GB" b="1" dirty="0">
                <a:latin typeface="Gill Sans MT" panose="020B0502020104020203" pitchFamily="34" charset="0"/>
              </a:rPr>
              <a:t>Artist ‘Homage’ work</a:t>
            </a:r>
            <a:r>
              <a:rPr lang="en-GB" dirty="0">
                <a:latin typeface="Gill Sans MT" panose="020B0502020104020203" pitchFamily="34" charset="0"/>
              </a:rPr>
              <a:t>. Choose one of his photographs and:</a:t>
            </a:r>
          </a:p>
          <a:p>
            <a:pPr marL="514350" indent="-514350">
              <a:buAutoNum type="alphaLcParenR"/>
            </a:pPr>
            <a:r>
              <a:rPr lang="en-GB" dirty="0">
                <a:latin typeface="Gill Sans MT" panose="020B0502020104020203" pitchFamily="34" charset="0"/>
              </a:rPr>
              <a:t>Reproduce the photograph as accurately as you can.</a:t>
            </a:r>
          </a:p>
          <a:p>
            <a:pPr marL="514350" indent="-514350">
              <a:buAutoNum type="alphaLcParenR"/>
            </a:pPr>
            <a:r>
              <a:rPr lang="en-GB" dirty="0">
                <a:latin typeface="Gill Sans MT" panose="020B0502020104020203" pitchFamily="34" charset="0"/>
              </a:rPr>
              <a:t>Using the photograph as a starting point, produce an interpretation in your own style (it’s your own idea, but I should be able to see a connection with the photographer’s work). </a:t>
            </a:r>
          </a:p>
          <a:p>
            <a:pPr marL="514350" indent="-514350">
              <a:buAutoNum type="alphaLcParenR"/>
            </a:pPr>
            <a:r>
              <a:rPr lang="en-GB" dirty="0">
                <a:latin typeface="Gill Sans MT" panose="020B0502020104020203" pitchFamily="34" charset="0"/>
              </a:rPr>
              <a:t>HOMEWORK: Take a set of 12 to 15 photographs which respond to </a:t>
            </a:r>
            <a:r>
              <a:rPr lang="en-GB" dirty="0" err="1">
                <a:latin typeface="Gill Sans MT" panose="020B0502020104020203" pitchFamily="34" charset="0"/>
              </a:rPr>
              <a:t>Daroo</a:t>
            </a:r>
            <a:r>
              <a:rPr lang="en-GB" dirty="0">
                <a:latin typeface="Gill Sans MT" panose="020B0502020104020203" pitchFamily="34" charset="0"/>
              </a:rPr>
              <a:t> Photography’s work. Think about:</a:t>
            </a:r>
          </a:p>
          <a:p>
            <a:pPr marL="0" indent="0">
              <a:buNone/>
            </a:pPr>
            <a:r>
              <a:rPr lang="en-GB" dirty="0">
                <a:latin typeface="Gill Sans MT" panose="020B0502020104020203" pitchFamily="34" charset="0"/>
              </a:rPr>
              <a:t>	</a:t>
            </a:r>
            <a:r>
              <a:rPr lang="en-GB" b="1" dirty="0">
                <a:latin typeface="Gill Sans MT" panose="020B0502020104020203" pitchFamily="34" charset="0"/>
              </a:rPr>
              <a:t>Colour combinations and use of contrasting colours</a:t>
            </a:r>
          </a:p>
          <a:p>
            <a:pPr marL="0" indent="0">
              <a:buNone/>
            </a:pPr>
            <a:r>
              <a:rPr lang="en-GB" b="1" dirty="0">
                <a:latin typeface="Gill Sans MT" panose="020B0502020104020203" pitchFamily="34" charset="0"/>
              </a:rPr>
              <a:t>	Strength of colour (bold colours are good)</a:t>
            </a:r>
          </a:p>
          <a:p>
            <a:pPr marL="0" indent="0">
              <a:buNone/>
            </a:pPr>
            <a:r>
              <a:rPr lang="en-GB" b="1" dirty="0">
                <a:latin typeface="Gill Sans MT" panose="020B0502020104020203" pitchFamily="34" charset="0"/>
              </a:rPr>
              <a:t>	Which still life props to use.</a:t>
            </a:r>
          </a:p>
          <a:p>
            <a:pPr marL="0" indent="0">
              <a:buNone/>
            </a:pPr>
            <a:r>
              <a:rPr lang="en-GB" i="1" dirty="0">
                <a:latin typeface="Gill Sans MT" panose="020B0502020104020203" pitchFamily="34" charset="0"/>
              </a:rPr>
              <a:t>Homework needs to be completed by Thursday’s lesson</a:t>
            </a:r>
          </a:p>
          <a:p>
            <a:pPr marL="0" indent="0">
              <a:buNone/>
            </a:pPr>
            <a:endParaRPr lang="en-GB" dirty="0">
              <a:latin typeface="Gill Sans MT" panose="020B0502020104020203" pitchFamily="34" charset="0"/>
            </a:endParaRPr>
          </a:p>
          <a:p>
            <a:pPr marL="514350" indent="-514350">
              <a:buAutoNum type="alphaLcParenR"/>
            </a:pPr>
            <a:endParaRPr lang="en-GB" dirty="0">
              <a:latin typeface="Gill Sans MT" panose="020B0502020104020203" pitchFamily="34" charset="0"/>
            </a:endParaRPr>
          </a:p>
        </p:txBody>
      </p:sp>
      <p:sp>
        <p:nvSpPr>
          <p:cNvPr id="6" name="Text Box 2">
            <a:extLst>
              <a:ext uri="{FF2B5EF4-FFF2-40B4-BE49-F238E27FC236}">
                <a16:creationId xmlns:a16="http://schemas.microsoft.com/office/drawing/2014/main" id="{45E93012-E13B-0A5A-A72B-2464BB20D4B8}"/>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182174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8011" y="372160"/>
            <a:ext cx="8229600" cy="770840"/>
          </a:xfrm>
        </p:spPr>
        <p:txBody>
          <a:bodyPr>
            <a:normAutofit/>
          </a:bodyPr>
          <a:lstStyle/>
          <a:p>
            <a:r>
              <a:rPr lang="en-GB" sz="3600" dirty="0">
                <a:latin typeface="Gill Sans MT" panose="020B0502020104020203" pitchFamily="34" charset="0"/>
              </a:rPr>
              <a:t>GCSE Photography: The Choice of Colour</a:t>
            </a:r>
          </a:p>
        </p:txBody>
      </p:sp>
      <p:sp>
        <p:nvSpPr>
          <p:cNvPr id="3" name="Content Placeholder 2"/>
          <p:cNvSpPr>
            <a:spLocks noGrp="1"/>
          </p:cNvSpPr>
          <p:nvPr>
            <p:ph idx="1"/>
          </p:nvPr>
        </p:nvSpPr>
        <p:spPr>
          <a:xfrm>
            <a:off x="1481876" y="1045718"/>
            <a:ext cx="9221870" cy="5389916"/>
          </a:xfrm>
        </p:spPr>
        <p:txBody>
          <a:bodyPr>
            <a:normAutofit/>
          </a:bodyPr>
          <a:lstStyle/>
          <a:p>
            <a:pPr marL="0" indent="0">
              <a:buNone/>
            </a:pPr>
            <a:r>
              <a:rPr lang="en-GB" b="1" dirty="0">
                <a:latin typeface="Gill Sans MT" panose="020B0502020104020203" pitchFamily="34" charset="0"/>
              </a:rPr>
              <a:t>Task Six: Submitting Photographs</a:t>
            </a:r>
          </a:p>
          <a:p>
            <a:pPr marL="514350" indent="-514350">
              <a:buAutoNum type="arabicPeriod"/>
            </a:pPr>
            <a:r>
              <a:rPr lang="en-GB" dirty="0">
                <a:latin typeface="Gill Sans MT" panose="020B0502020104020203" pitchFamily="34" charset="0"/>
              </a:rPr>
              <a:t>Upload all the photographs you have taken for your ‘</a:t>
            </a:r>
            <a:r>
              <a:rPr lang="en-GB" dirty="0" err="1">
                <a:latin typeface="Gill Sans MT" panose="020B0502020104020203" pitchFamily="34" charset="0"/>
              </a:rPr>
              <a:t>Daroo</a:t>
            </a:r>
            <a:r>
              <a:rPr lang="en-GB" dirty="0">
                <a:latin typeface="Gill Sans MT" panose="020B0502020104020203" pitchFamily="34" charset="0"/>
              </a:rPr>
              <a:t> response’, and present as a contact sheet/thumbnail set. </a:t>
            </a:r>
          </a:p>
          <a:p>
            <a:pPr marL="514350" indent="-514350">
              <a:buAutoNum type="arabicPeriod"/>
            </a:pPr>
            <a:r>
              <a:rPr lang="en-GB" dirty="0">
                <a:latin typeface="Gill Sans MT" panose="020B0502020104020203" pitchFamily="34" charset="0"/>
              </a:rPr>
              <a:t>Choose one of the photographs and explain why you have selected it. </a:t>
            </a:r>
          </a:p>
          <a:p>
            <a:pPr marL="514350" indent="-514350">
              <a:buAutoNum type="arabicPeriod"/>
            </a:pPr>
            <a:r>
              <a:rPr lang="en-GB" dirty="0">
                <a:latin typeface="Gill Sans MT" panose="020B0502020104020203" pitchFamily="34" charset="0"/>
              </a:rPr>
              <a:t>Open the </a:t>
            </a:r>
            <a:r>
              <a:rPr lang="en-GB" dirty="0" err="1">
                <a:latin typeface="Gill Sans MT" panose="020B0502020104020203" pitchFamily="34" charset="0"/>
              </a:rPr>
              <a:t>jPeg</a:t>
            </a:r>
            <a:r>
              <a:rPr lang="en-GB" dirty="0">
                <a:latin typeface="Gill Sans MT" panose="020B0502020104020203" pitchFamily="34" charset="0"/>
              </a:rPr>
              <a:t> of the photograph in Photoshop/Affinity Photo. </a:t>
            </a:r>
          </a:p>
          <a:p>
            <a:pPr marL="514350" indent="-514350">
              <a:buAutoNum type="arabicPeriod"/>
            </a:pPr>
            <a:r>
              <a:rPr lang="en-GB" dirty="0">
                <a:latin typeface="Gill Sans MT" panose="020B0502020104020203" pitchFamily="34" charset="0"/>
              </a:rPr>
              <a:t>Try the following: </a:t>
            </a:r>
          </a:p>
          <a:p>
            <a:pPr marL="0" indent="0">
              <a:buNone/>
            </a:pPr>
            <a:r>
              <a:rPr lang="en-GB" dirty="0">
                <a:latin typeface="Gill Sans MT" panose="020B0502020104020203" pitchFamily="34" charset="0"/>
              </a:rPr>
              <a:t>	Increase the saturation.</a:t>
            </a:r>
          </a:p>
          <a:p>
            <a:pPr marL="0" indent="0">
              <a:buNone/>
            </a:pPr>
            <a:r>
              <a:rPr lang="en-GB" dirty="0">
                <a:latin typeface="Gill Sans MT" panose="020B0502020104020203" pitchFamily="34" charset="0"/>
              </a:rPr>
              <a:t>	Increase the contrast.</a:t>
            </a:r>
          </a:p>
          <a:p>
            <a:pPr marL="0" indent="0">
              <a:buNone/>
            </a:pPr>
            <a:r>
              <a:rPr lang="en-GB" dirty="0">
                <a:latin typeface="Gill Sans MT" panose="020B0502020104020203" pitchFamily="34" charset="0"/>
              </a:rPr>
              <a:t>	Use the </a:t>
            </a:r>
            <a:r>
              <a:rPr lang="en-GB" dirty="0" err="1">
                <a:latin typeface="Gill Sans MT" panose="020B0502020104020203" pitchFamily="34" charset="0"/>
              </a:rPr>
              <a:t>Posterize</a:t>
            </a:r>
            <a:r>
              <a:rPr lang="en-GB" dirty="0">
                <a:latin typeface="Gill Sans MT" panose="020B0502020104020203" pitchFamily="34" charset="0"/>
              </a:rPr>
              <a:t> tool to make it more creative.</a:t>
            </a:r>
          </a:p>
          <a:p>
            <a:pPr marL="514350" indent="-514350">
              <a:buAutoNum type="arabicPeriod"/>
            </a:pPr>
            <a:endParaRPr lang="en-GB" dirty="0">
              <a:latin typeface="Gill Sans MT" panose="020B0502020104020203" pitchFamily="34" charset="0"/>
            </a:endParaRPr>
          </a:p>
          <a:p>
            <a:pPr marL="514350" indent="-514350">
              <a:buAutoNum type="alphaLcParenR"/>
            </a:pPr>
            <a:endParaRPr lang="en-GB" dirty="0">
              <a:latin typeface="Gill Sans MT" panose="020B0502020104020203" pitchFamily="34" charset="0"/>
            </a:endParaRPr>
          </a:p>
        </p:txBody>
      </p:sp>
      <p:sp>
        <p:nvSpPr>
          <p:cNvPr id="6" name="Text Box 2">
            <a:extLst>
              <a:ext uri="{FF2B5EF4-FFF2-40B4-BE49-F238E27FC236}">
                <a16:creationId xmlns:a16="http://schemas.microsoft.com/office/drawing/2014/main" id="{5200F29E-9D0A-5FE8-DACA-EB8E56ACB6CB}"/>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4910501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5020</TotalTime>
  <Words>2278</Words>
  <Application>Microsoft Office PowerPoint</Application>
  <PresentationFormat>Widescreen</PresentationFormat>
  <Paragraphs>262</Paragraphs>
  <Slides>58</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58</vt:i4>
      </vt:variant>
    </vt:vector>
  </HeadingPairs>
  <TitlesOfParts>
    <vt:vector size="65" baseType="lpstr">
      <vt:lpstr>Arial</vt:lpstr>
      <vt:lpstr>Calibri</vt:lpstr>
      <vt:lpstr>Calibri Light</vt:lpstr>
      <vt:lpstr>Gill Sans MT</vt:lpstr>
      <vt:lpstr>Symbol</vt:lpstr>
      <vt:lpstr>Office Theme</vt:lpstr>
      <vt:lpstr>1_Office Theme</vt:lpstr>
      <vt:lpstr>GCSE Photography  Year 10: Spring Term 2</vt:lpstr>
      <vt:lpstr>GCSE Photography Exam</vt:lpstr>
      <vt:lpstr>GCSE Photography: The Choice of Colour</vt:lpstr>
      <vt:lpstr>GCSE Photography: The Choice of Colour</vt:lpstr>
      <vt:lpstr>GCSE Photography: The Choice of Colour</vt:lpstr>
      <vt:lpstr>GCSE Photography: The Choice of Colour</vt:lpstr>
      <vt:lpstr>GCSE Photography: The Choice of Colour</vt:lpstr>
      <vt:lpstr>GCSE Photography: The Choice of Colour</vt:lpstr>
      <vt:lpstr>GCSE Photography: The Choice of Colour</vt:lpstr>
      <vt:lpstr>PowerPoint Presentation</vt:lpstr>
      <vt:lpstr>PowerPoint Presentation</vt:lpstr>
      <vt:lpstr>PowerPoint Presentation</vt:lpstr>
      <vt:lpstr>PowerPoint Presentation</vt:lpstr>
      <vt:lpstr>PowerPoint Presentation</vt:lpstr>
      <vt:lpstr>GCSE Photography: The Choice of Colour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Cross Polarisation Photography</vt:lpstr>
      <vt:lpstr>Cross Polarisation Photography</vt:lpstr>
      <vt:lpstr>PowerPoint Presentation</vt:lpstr>
      <vt:lpstr>PowerPoint Presentation</vt:lpstr>
      <vt:lpstr>PowerPoint Presentation</vt:lpstr>
      <vt:lpstr>PowerPoint Presentation</vt:lpstr>
      <vt:lpstr>PowerPoint Presentation</vt:lpstr>
      <vt:lpstr>GCSE Photography: The Choice of Colour</vt:lpstr>
      <vt:lpstr>PowerPoint Presentation</vt:lpstr>
      <vt:lpstr>GCSE Photography: The Choice of Colour</vt:lpstr>
      <vt:lpstr>GCSE Photography: The Choice of Colour</vt:lpstr>
      <vt:lpstr>GCSE Photography: The Choice of Colour</vt:lpstr>
      <vt:lpstr>GCSE Photography: The Choice of Colour</vt:lpstr>
      <vt:lpstr>GCSE Photography: The Choice of Colour</vt:lpstr>
      <vt:lpstr>GCSE Photography: The Choice of Colour</vt:lpstr>
      <vt:lpstr>GCSE Photography: The Choice of Colour</vt:lpstr>
      <vt:lpstr>GCSE Photography: The Choice of Colour</vt:lpstr>
      <vt:lpstr>Studio Lighting: The Basics</vt:lpstr>
      <vt:lpstr>Studio Lighting: The Basics</vt:lpstr>
      <vt:lpstr>Studio Lighting: The Basics</vt:lpstr>
      <vt:lpstr>Studio Lighting: The Basics</vt:lpstr>
      <vt:lpstr>Studio Lighting: The Basics</vt:lpstr>
      <vt:lpstr>Studio Lighting: The Basics</vt:lpstr>
      <vt:lpstr>Studio Lighting: The Basics</vt:lpstr>
      <vt:lpstr>Photography Mini-Tasks</vt:lpstr>
      <vt:lpstr>Photography Mini-Tasks: 23.03-27.03 20</vt:lpstr>
      <vt:lpstr>GCSE Photography: The Choice of Colour</vt:lpstr>
      <vt:lpstr>GCSE Photography: The Choice of Colour</vt:lpstr>
      <vt:lpstr>GCSE Photography: The Choice of Colour</vt:lpstr>
      <vt:lpstr>GCSE Photography: The Choice of Colour</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GCSE Photography  Year 10: Spring Term 2</dc:title>
  <dc:creator>M Wheatley</dc:creator>
  <cp:keywords>10</cp:keywords>
  <cp:lastModifiedBy>Richardson, Hannah</cp:lastModifiedBy>
  <cp:revision>61</cp:revision>
  <cp:lastPrinted>2020-03-20T11:06:58Z</cp:lastPrinted>
  <dcterms:created xsi:type="dcterms:W3CDTF">2020-02-23T11:07:26Z</dcterms:created>
  <dcterms:modified xsi:type="dcterms:W3CDTF">2025-08-04T13:26:16Z</dcterms:modified>
</cp:coreProperties>
</file>